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5" r:id="rId5"/>
    <p:sldMasterId id="2147483697" r:id="rId6"/>
    <p:sldMasterId id="2147483709" r:id="rId7"/>
    <p:sldMasterId id="2147483721" r:id="rId8"/>
    <p:sldMasterId id="2147483733" r:id="rId9"/>
    <p:sldMasterId id="2147483745" r:id="rId10"/>
    <p:sldMasterId id="2147483757" r:id="rId11"/>
    <p:sldMasterId id="2147483769" r:id="rId12"/>
  </p:sldMasterIdLst>
  <p:sldIdLst>
    <p:sldId id="297" r:id="rId13"/>
    <p:sldId id="273" r:id="rId14"/>
    <p:sldId id="294" r:id="rId15"/>
    <p:sldId id="295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267" r:id="rId24"/>
    <p:sldId id="262" r:id="rId25"/>
    <p:sldId id="305" r:id="rId26"/>
    <p:sldId id="308" r:id="rId27"/>
    <p:sldId id="296" r:id="rId28"/>
    <p:sldId id="306" r:id="rId29"/>
    <p:sldId id="307" r:id="rId30"/>
    <p:sldId id="309" r:id="rId31"/>
    <p:sldId id="310" r:id="rId32"/>
    <p:sldId id="285" r:id="rId33"/>
    <p:sldId id="281" r:id="rId34"/>
    <p:sldId id="291" r:id="rId35"/>
    <p:sldId id="293" r:id="rId36"/>
    <p:sldId id="279" r:id="rId37"/>
    <p:sldId id="292" r:id="rId38"/>
    <p:sldId id="276" r:id="rId39"/>
    <p:sldId id="283" r:id="rId40"/>
    <p:sldId id="266" r:id="rId41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FF00"/>
    <a:srgbClr val="FF33CC"/>
    <a:srgbClr val="CC00FF"/>
    <a:srgbClr val="FF0000"/>
    <a:srgbClr val="FF7C80"/>
    <a:srgbClr val="33CC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17"/>
    <p:restoredTop sz="94660"/>
  </p:normalViewPr>
  <p:slideViewPr>
    <p:cSldViewPr showGuides="1">
      <p:cViewPr>
        <p:scale>
          <a:sx n="70" d="100"/>
          <a:sy n="70" d="100"/>
        </p:scale>
        <p:origin x="-72" y="6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4" Type="http://schemas.openxmlformats.org/officeDocument/2006/relationships/tableStyles" Target="tableStyles.xml"/><Relationship Id="rId43" Type="http://schemas.openxmlformats.org/officeDocument/2006/relationships/viewProps" Target="viewProps.xml"/><Relationship Id="rId42" Type="http://schemas.openxmlformats.org/officeDocument/2006/relationships/presProps" Target="presProps.xml"/><Relationship Id="rId41" Type="http://schemas.openxmlformats.org/officeDocument/2006/relationships/slide" Target="slides/slide29.xml"/><Relationship Id="rId40" Type="http://schemas.openxmlformats.org/officeDocument/2006/relationships/slide" Target="slides/slide28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27.xml"/><Relationship Id="rId38" Type="http://schemas.openxmlformats.org/officeDocument/2006/relationships/slide" Target="slides/slide26.xml"/><Relationship Id="rId37" Type="http://schemas.openxmlformats.org/officeDocument/2006/relationships/slide" Target="slides/slide25.xml"/><Relationship Id="rId36" Type="http://schemas.openxmlformats.org/officeDocument/2006/relationships/slide" Target="slides/slide24.xml"/><Relationship Id="rId35" Type="http://schemas.openxmlformats.org/officeDocument/2006/relationships/slide" Target="slides/slide23.xml"/><Relationship Id="rId34" Type="http://schemas.openxmlformats.org/officeDocument/2006/relationships/slide" Target="slides/slide22.xml"/><Relationship Id="rId33" Type="http://schemas.openxmlformats.org/officeDocument/2006/relationships/slide" Target="slides/slide21.xml"/><Relationship Id="rId32" Type="http://schemas.openxmlformats.org/officeDocument/2006/relationships/slide" Target="slides/slide20.xml"/><Relationship Id="rId31" Type="http://schemas.openxmlformats.org/officeDocument/2006/relationships/slide" Target="slides/slide19.xml"/><Relationship Id="rId30" Type="http://schemas.openxmlformats.org/officeDocument/2006/relationships/slide" Target="slides/slide18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17.xml"/><Relationship Id="rId28" Type="http://schemas.openxmlformats.org/officeDocument/2006/relationships/slide" Target="slides/slide16.xml"/><Relationship Id="rId27" Type="http://schemas.openxmlformats.org/officeDocument/2006/relationships/slide" Target="slides/slide15.xml"/><Relationship Id="rId26" Type="http://schemas.openxmlformats.org/officeDocument/2006/relationships/slide" Target="slides/slide14.xml"/><Relationship Id="rId25" Type="http://schemas.openxmlformats.org/officeDocument/2006/relationships/slide" Target="slides/slide13.xml"/><Relationship Id="rId24" Type="http://schemas.openxmlformats.org/officeDocument/2006/relationships/slide" Target="slides/slide12.xml"/><Relationship Id="rId23" Type="http://schemas.openxmlformats.org/officeDocument/2006/relationships/slide" Target="slides/slide11.xml"/><Relationship Id="rId22" Type="http://schemas.openxmlformats.org/officeDocument/2006/relationships/slide" Target="slides/slide10.xml"/><Relationship Id="rId21" Type="http://schemas.openxmlformats.org/officeDocument/2006/relationships/slide" Target="slides/slide9.xml"/><Relationship Id="rId20" Type="http://schemas.openxmlformats.org/officeDocument/2006/relationships/slide" Target="slides/slide8.xml"/><Relationship Id="rId2" Type="http://schemas.openxmlformats.org/officeDocument/2006/relationships/theme" Target="theme/theme1.xml"/><Relationship Id="rId19" Type="http://schemas.openxmlformats.org/officeDocument/2006/relationships/slide" Target="slides/slide7.xml"/><Relationship Id="rId18" Type="http://schemas.openxmlformats.org/officeDocument/2006/relationships/slide" Target="slides/slide6.xml"/><Relationship Id="rId17" Type="http://schemas.openxmlformats.org/officeDocument/2006/relationships/slide" Target="slides/slide5.xml"/><Relationship Id="rId16" Type="http://schemas.openxmlformats.org/officeDocument/2006/relationships/slide" Target="slides/slide4.xml"/><Relationship Id="rId15" Type="http://schemas.openxmlformats.org/officeDocument/2006/relationships/slide" Target="slides/slide3.xml"/><Relationship Id="rId14" Type="http://schemas.openxmlformats.org/officeDocument/2006/relationships/slide" Target="slides/slide2.xml"/><Relationship Id="rId13" Type="http://schemas.openxmlformats.org/officeDocument/2006/relationships/slide" Target="slides/slide1.xml"/><Relationship Id="rId12" Type="http://schemas.openxmlformats.org/officeDocument/2006/relationships/slideMaster" Target="slideMasters/slideMaster11.xml"/><Relationship Id="rId11" Type="http://schemas.openxmlformats.org/officeDocument/2006/relationships/slideMaster" Target="slideMasters/slideMaster10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381000"/>
            <a:ext cx="2135187" cy="56419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381000"/>
            <a:ext cx="6253163" cy="56419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4710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752600"/>
            <a:ext cx="4194175" cy="4270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194175" cy="4270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381000"/>
            <a:ext cx="2135187" cy="56419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381000"/>
            <a:ext cx="6253163" cy="56419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4710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752600"/>
            <a:ext cx="4194175" cy="4270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194175" cy="4270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381000"/>
            <a:ext cx="2135187" cy="56419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381000"/>
            <a:ext cx="6253163" cy="56419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4710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752600"/>
            <a:ext cx="4194175" cy="4270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194175" cy="4270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381000"/>
            <a:ext cx="2135187" cy="56419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381000"/>
            <a:ext cx="6253163" cy="56419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4710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752600"/>
            <a:ext cx="4194175" cy="4270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194175" cy="4270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381000"/>
            <a:ext cx="2135187" cy="56419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381000"/>
            <a:ext cx="6253163" cy="56419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4710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752600"/>
            <a:ext cx="4194175" cy="4270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194175" cy="4270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381000"/>
            <a:ext cx="2135187" cy="56419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381000"/>
            <a:ext cx="6253163" cy="56419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4710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752600"/>
            <a:ext cx="4194175" cy="4270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194175" cy="4270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381000"/>
            <a:ext cx="2135187" cy="56419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381000"/>
            <a:ext cx="6253163" cy="56419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4710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752600"/>
            <a:ext cx="4194175" cy="4270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194175" cy="4270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381000"/>
            <a:ext cx="2135187" cy="56419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381000"/>
            <a:ext cx="6253163" cy="56419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4710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752600"/>
            <a:ext cx="4194175" cy="4270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194175" cy="4270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381000"/>
            <a:ext cx="2135187" cy="56419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381000"/>
            <a:ext cx="6253163" cy="56419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4710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752600"/>
            <a:ext cx="4194175" cy="4270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194175" cy="4270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381000"/>
            <a:ext cx="2135187" cy="56419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381000"/>
            <a:ext cx="6253163" cy="56419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4710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752600"/>
            <a:ext cx="4194175" cy="4270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194175" cy="4270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9.xml"/><Relationship Id="rId8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102.xml"/><Relationship Id="rId13" Type="http://schemas.openxmlformats.org/officeDocument/2006/relationships/theme" Target="../theme/theme10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1.xml"/></Relationships>
</file>

<file path=ppt/slideMasters/_rels/slideMaster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0.xml"/><Relationship Id="rId8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17.xml"/><Relationship Id="rId5" Type="http://schemas.openxmlformats.org/officeDocument/2006/relationships/slideLayout" Target="../slideLayouts/slideLayout116.xml"/><Relationship Id="rId4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13.xml"/><Relationship Id="rId13" Type="http://schemas.openxmlformats.org/officeDocument/2006/relationships/theme" Target="../theme/theme1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22.xml"/><Relationship Id="rId10" Type="http://schemas.openxmlformats.org/officeDocument/2006/relationships/slideLayout" Target="../slideLayouts/slideLayout121.xml"/><Relationship Id="rId1" Type="http://schemas.openxmlformats.org/officeDocument/2006/relationships/slideLayout" Target="../slideLayouts/slideLayout112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3" Type="http://schemas.openxmlformats.org/officeDocument/2006/relationships/theme" Target="../theme/theme3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3" Type="http://schemas.openxmlformats.org/officeDocument/2006/relationships/theme" Target="../theme/theme4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3" Type="http://schemas.openxmlformats.org/officeDocument/2006/relationships/theme" Target="../theme/theme5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5.xml"/><Relationship Id="rId1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5.xml"/><Relationship Id="rId8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9.xml"/><Relationship Id="rId2" Type="http://schemas.openxmlformats.org/officeDocument/2006/relationships/slideLayout" Target="../slideLayouts/slideLayout58.xml"/><Relationship Id="rId13" Type="http://schemas.openxmlformats.org/officeDocument/2006/relationships/theme" Target="../theme/theme6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6.xml"/><Relationship Id="rId1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6.xml"/><Relationship Id="rId8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3.xml"/><Relationship Id="rId5" Type="http://schemas.openxmlformats.org/officeDocument/2006/relationships/slideLayout" Target="../slideLayouts/slideLayout72.xml"/><Relationship Id="rId4" Type="http://schemas.openxmlformats.org/officeDocument/2006/relationships/slideLayout" Target="../slideLayouts/slideLayout71.xml"/><Relationship Id="rId3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9.xml"/><Relationship Id="rId13" Type="http://schemas.openxmlformats.org/officeDocument/2006/relationships/theme" Target="../theme/theme7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77.xml"/><Relationship Id="rId1" Type="http://schemas.openxmlformats.org/officeDocument/2006/relationships/slideLayout" Target="../slideLayouts/slideLayout68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7.xml"/><Relationship Id="rId8" Type="http://schemas.openxmlformats.org/officeDocument/2006/relationships/slideLayout" Target="../slideLayouts/slideLayout86.xml"/><Relationship Id="rId7" Type="http://schemas.openxmlformats.org/officeDocument/2006/relationships/slideLayout" Target="../slideLayouts/slideLayout85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4" Type="http://schemas.openxmlformats.org/officeDocument/2006/relationships/slideLayout" Target="../slideLayouts/slideLayout82.xml"/><Relationship Id="rId3" Type="http://schemas.openxmlformats.org/officeDocument/2006/relationships/slideLayout" Target="../slideLayouts/slideLayout81.xml"/><Relationship Id="rId2" Type="http://schemas.openxmlformats.org/officeDocument/2006/relationships/slideLayout" Target="../slideLayouts/slideLayout80.xml"/><Relationship Id="rId13" Type="http://schemas.openxmlformats.org/officeDocument/2006/relationships/theme" Target="../theme/theme8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88.xml"/><Relationship Id="rId1" Type="http://schemas.openxmlformats.org/officeDocument/2006/relationships/slideLayout" Target="../slideLayouts/slideLayout79.xml"/></Relationships>
</file>

<file path=ppt/slideMasters/_rels/slideMaster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8.xml"/><Relationship Id="rId8" Type="http://schemas.openxmlformats.org/officeDocument/2006/relationships/slideLayout" Target="../slideLayouts/slideLayout97.xml"/><Relationship Id="rId7" Type="http://schemas.openxmlformats.org/officeDocument/2006/relationships/slideLayout" Target="../slideLayouts/slideLayout96.xml"/><Relationship Id="rId6" Type="http://schemas.openxmlformats.org/officeDocument/2006/relationships/slideLayout" Target="../slideLayouts/slideLayout95.xml"/><Relationship Id="rId5" Type="http://schemas.openxmlformats.org/officeDocument/2006/relationships/slideLayout" Target="../slideLayouts/slideLayout94.xml"/><Relationship Id="rId4" Type="http://schemas.openxmlformats.org/officeDocument/2006/relationships/slideLayout" Target="../slideLayouts/slideLayout93.xml"/><Relationship Id="rId3" Type="http://schemas.openxmlformats.org/officeDocument/2006/relationships/slideLayout" Target="../slideLayouts/slideLayout92.xml"/><Relationship Id="rId2" Type="http://schemas.openxmlformats.org/officeDocument/2006/relationships/slideLayout" Target="../slideLayouts/slideLayout91.xml"/><Relationship Id="rId13" Type="http://schemas.openxmlformats.org/officeDocument/2006/relationships/theme" Target="../theme/theme9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42" name="Rectangle 2"/>
          <p:cNvSpPr>
            <a:spLocks noGrp="1" noRot="1"/>
          </p:cNvSpPr>
          <p:nvPr>
            <p:ph type="title"/>
          </p:nvPr>
        </p:nvSpPr>
        <p:spPr>
          <a:xfrm>
            <a:off x="301625" y="3810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43" name="Rectangle 3"/>
          <p:cNvSpPr>
            <a:spLocks noGrp="1" noRot="1"/>
          </p:cNvSpPr>
          <p:nvPr>
            <p:ph type="body" idx="1"/>
          </p:nvPr>
        </p:nvSpPr>
        <p:spPr>
          <a:xfrm>
            <a:off x="301625" y="1752600"/>
            <a:ext cx="8540750" cy="42703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>
    <p:random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1500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1266" name="Rectangle 2"/>
          <p:cNvSpPr>
            <a:spLocks noGrp="1" noRot="1"/>
          </p:cNvSpPr>
          <p:nvPr>
            <p:ph type="title"/>
          </p:nvPr>
        </p:nvSpPr>
        <p:spPr>
          <a:xfrm>
            <a:off x="301625" y="3810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1267" name="Rectangle 3"/>
          <p:cNvSpPr>
            <a:spLocks noGrp="1" noRot="1"/>
          </p:cNvSpPr>
          <p:nvPr>
            <p:ph type="body" idx="1"/>
          </p:nvPr>
        </p:nvSpPr>
        <p:spPr>
          <a:xfrm>
            <a:off x="301625" y="1752600"/>
            <a:ext cx="8540750" cy="42703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ransition>
    <p:random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1500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 noRot="1"/>
          </p:cNvSpPr>
          <p:nvPr>
            <p:ph type="title"/>
          </p:nvPr>
        </p:nvSpPr>
        <p:spPr>
          <a:xfrm>
            <a:off x="301625" y="3810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Rectangle 3"/>
          <p:cNvSpPr>
            <a:spLocks noGrp="1" noRot="1"/>
          </p:cNvSpPr>
          <p:nvPr>
            <p:ph type="body" idx="1"/>
          </p:nvPr>
        </p:nvSpPr>
        <p:spPr>
          <a:xfrm>
            <a:off x="301625" y="1752600"/>
            <a:ext cx="8540750" cy="42703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>
    <p:random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1500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Rectangle 2"/>
          <p:cNvSpPr>
            <a:spLocks noGrp="1" noRot="1"/>
          </p:cNvSpPr>
          <p:nvPr>
            <p:ph type="title"/>
          </p:nvPr>
        </p:nvSpPr>
        <p:spPr>
          <a:xfrm>
            <a:off x="301625" y="3810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Rectangle 3"/>
          <p:cNvSpPr>
            <a:spLocks noGrp="1" noRot="1"/>
          </p:cNvSpPr>
          <p:nvPr>
            <p:ph type="body" idx="1"/>
          </p:nvPr>
        </p:nvSpPr>
        <p:spPr>
          <a:xfrm>
            <a:off x="301625" y="1752600"/>
            <a:ext cx="8540750" cy="42703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>
    <p:random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1500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 noRot="1"/>
          </p:cNvSpPr>
          <p:nvPr>
            <p:ph type="title"/>
          </p:nvPr>
        </p:nvSpPr>
        <p:spPr>
          <a:xfrm>
            <a:off x="301625" y="3810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Rectangle 3"/>
          <p:cNvSpPr>
            <a:spLocks noGrp="1" noRot="1"/>
          </p:cNvSpPr>
          <p:nvPr>
            <p:ph type="body" idx="1"/>
          </p:nvPr>
        </p:nvSpPr>
        <p:spPr>
          <a:xfrm>
            <a:off x="301625" y="1752600"/>
            <a:ext cx="8540750" cy="42703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ransition>
    <p:random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1500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Rot="1"/>
          </p:cNvSpPr>
          <p:nvPr>
            <p:ph type="title"/>
          </p:nvPr>
        </p:nvSpPr>
        <p:spPr>
          <a:xfrm>
            <a:off x="301625" y="3810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123" name="Rectangle 3"/>
          <p:cNvSpPr>
            <a:spLocks noGrp="1" noRot="1"/>
          </p:cNvSpPr>
          <p:nvPr>
            <p:ph type="body" idx="1"/>
          </p:nvPr>
        </p:nvSpPr>
        <p:spPr>
          <a:xfrm>
            <a:off x="301625" y="1752600"/>
            <a:ext cx="8540750" cy="42703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ransition>
    <p:random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1500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146" name="Rectangle 2"/>
          <p:cNvSpPr>
            <a:spLocks noGrp="1" noRot="1"/>
          </p:cNvSpPr>
          <p:nvPr>
            <p:ph type="title"/>
          </p:nvPr>
        </p:nvSpPr>
        <p:spPr>
          <a:xfrm>
            <a:off x="301625" y="3810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147" name="Rectangle 3"/>
          <p:cNvSpPr>
            <a:spLocks noGrp="1" noRot="1"/>
          </p:cNvSpPr>
          <p:nvPr>
            <p:ph type="body" idx="1"/>
          </p:nvPr>
        </p:nvSpPr>
        <p:spPr>
          <a:xfrm>
            <a:off x="301625" y="1752600"/>
            <a:ext cx="8540750" cy="42703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ransition>
    <p:random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1500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7170" name="Rectangle 2"/>
          <p:cNvSpPr>
            <a:spLocks noGrp="1" noRot="1"/>
          </p:cNvSpPr>
          <p:nvPr>
            <p:ph type="title"/>
          </p:nvPr>
        </p:nvSpPr>
        <p:spPr>
          <a:xfrm>
            <a:off x="301625" y="3810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7171" name="Rectangle 3"/>
          <p:cNvSpPr>
            <a:spLocks noGrp="1" noRot="1"/>
          </p:cNvSpPr>
          <p:nvPr>
            <p:ph type="body" idx="1"/>
          </p:nvPr>
        </p:nvSpPr>
        <p:spPr>
          <a:xfrm>
            <a:off x="301625" y="1752600"/>
            <a:ext cx="8540750" cy="42703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ransition>
    <p:random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1500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8194" name="Rectangle 2"/>
          <p:cNvSpPr>
            <a:spLocks noGrp="1" noRot="1"/>
          </p:cNvSpPr>
          <p:nvPr>
            <p:ph type="title"/>
          </p:nvPr>
        </p:nvSpPr>
        <p:spPr>
          <a:xfrm>
            <a:off x="301625" y="3810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195" name="Rectangle 3"/>
          <p:cNvSpPr>
            <a:spLocks noGrp="1" noRot="1"/>
          </p:cNvSpPr>
          <p:nvPr>
            <p:ph type="body" idx="1"/>
          </p:nvPr>
        </p:nvSpPr>
        <p:spPr>
          <a:xfrm>
            <a:off x="301625" y="1752600"/>
            <a:ext cx="8540750" cy="42703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ransition>
    <p:random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1500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9218" name="Rectangle 2"/>
          <p:cNvSpPr>
            <a:spLocks noGrp="1" noRot="1"/>
          </p:cNvSpPr>
          <p:nvPr>
            <p:ph type="title"/>
          </p:nvPr>
        </p:nvSpPr>
        <p:spPr>
          <a:xfrm>
            <a:off x="301625" y="3810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9219" name="Rectangle 3"/>
          <p:cNvSpPr>
            <a:spLocks noGrp="1" noRot="1"/>
          </p:cNvSpPr>
          <p:nvPr>
            <p:ph type="body" idx="1"/>
          </p:nvPr>
        </p:nvSpPr>
        <p:spPr>
          <a:xfrm>
            <a:off x="301625" y="1752600"/>
            <a:ext cx="8540750" cy="42703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172200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ransition>
    <p:random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1500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.GIF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2.xml"/><Relationship Id="rId4" Type="http://schemas.openxmlformats.org/officeDocument/2006/relationships/image" Target="../media/image11.png"/><Relationship Id="rId3" Type="http://schemas.microsoft.com/office/2007/relationships/media" Target="file:///D:\&#24352;&#23431;&#29756;&#35838;&#20214;\&#39118;&#22768;03.WAV" TargetMode="External"/><Relationship Id="rId2" Type="http://schemas.openxmlformats.org/officeDocument/2006/relationships/audio" Target="file:///D:\&#24352;&#23431;&#29756;&#35838;&#20214;\&#39118;&#22768;03.WAV" TargetMode="External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7.xml"/><Relationship Id="rId1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0.xml"/><Relationship Id="rId1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9.xml"/><Relationship Id="rId1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9.xml"/><Relationship Id="rId2" Type="http://schemas.openxmlformats.org/officeDocument/2006/relationships/image" Target="../media/image4.GIF"/><Relationship Id="rId1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1.xml"/><Relationship Id="rId1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2.xml"/><Relationship Id="rId1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9.jpeg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1.png"/><Relationship Id="rId3" Type="http://schemas.microsoft.com/office/2007/relationships/media" Target="file:///C:\Users\&#32918;&#26143;&#36784;\Desktop\&#21548;&#35838;&#35838;&#20214;\&#28689;&#24067;&#20108;&#24180;&#32423;&#19979;&#20876;\&#28689;&#24067;.mp3" TargetMode="External"/><Relationship Id="rId2" Type="http://schemas.openxmlformats.org/officeDocument/2006/relationships/audio" Target="file:///C:\Users\&#32918;&#26143;&#36784;\Desktop\&#21548;&#35838;&#35838;&#20214;\&#28689;&#24067;&#20108;&#24180;&#32423;&#19979;&#20876;\&#28689;&#24067;.mp3" TargetMode="External"/><Relationship Id="rId1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microsoft.com/office/2007/relationships/media" Target="file:///H:\02&#28689;&#24067;.mp3" TargetMode="External"/><Relationship Id="rId2" Type="http://schemas.openxmlformats.org/officeDocument/2006/relationships/audio" Target="file:///H:\02&#28689;&#24067;.mp3" TargetMode="Externa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4.GIF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6.xml"/><Relationship Id="rId5" Type="http://schemas.openxmlformats.org/officeDocument/2006/relationships/image" Target="../media/image4.GIF"/><Relationship Id="rId4" Type="http://schemas.openxmlformats.org/officeDocument/2006/relationships/image" Target="../media/image11.png"/><Relationship Id="rId3" Type="http://schemas.microsoft.com/office/2007/relationships/media" Target="file:///C:\Documents%20and%20Settings\Administrator\&#26700;&#38754;\&#24352;&#23431;&#29756;&#35838;&#20214;\&#26519;&#33643;&#28459;&#27493;.MP3" TargetMode="External"/><Relationship Id="rId2" Type="http://schemas.openxmlformats.org/officeDocument/2006/relationships/audio" Target="file:///C:\Documents%20and%20Settings\Administrator\&#26700;&#38754;\&#24352;&#23431;&#29756;&#35838;&#20214;\&#26519;&#33643;&#28459;&#27493;.MP3" TargetMode="External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7.xml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6978" name="Rectangle 2"/>
          <p:cNvSpPr>
            <a:spLocks noGrp="1" noRot="1"/>
          </p:cNvSpPr>
          <p:nvPr>
            <p:ph type="ctr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zh-CN" dirty="0">
              <a:latin typeface="+mj-lt"/>
              <a:ea typeface="+mj-ea"/>
              <a:cs typeface="+mj-cs"/>
            </a:endParaRPr>
          </a:p>
        </p:txBody>
      </p:sp>
      <p:sp>
        <p:nvSpPr>
          <p:cNvPr id="126979" name="Rectangle 3"/>
          <p:cNvSpPr>
            <a:spLocks noGrp="1" noRot="1"/>
          </p:cNvSpPr>
          <p:nvPr>
            <p:ph type="subTitle"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>
              <a:buFont typeface="Wingdings" panose="05000000000000000000" pitchFamily="2" charset="2"/>
            </a:pPr>
            <a:endParaRPr lang="zh-CN" altLang="zh-CN" dirty="0">
              <a:latin typeface="+mn-lt"/>
              <a:ea typeface="+mn-ea"/>
              <a:cs typeface="+mn-cs"/>
            </a:endParaRPr>
          </a:p>
        </p:txBody>
      </p:sp>
      <p:pic>
        <p:nvPicPr>
          <p:cNvPr id="126980" name="Picture 4" descr="004-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23850" y="-674687"/>
            <a:ext cx="9720263" cy="78216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6981" name="Text Box 5"/>
          <p:cNvSpPr txBox="1"/>
          <p:nvPr/>
        </p:nvSpPr>
        <p:spPr>
          <a:xfrm>
            <a:off x="-828675" y="0"/>
            <a:ext cx="7783513" cy="6121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望庐山瀑布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     （唐）李白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400" b="1" dirty="0">
                <a:solidFill>
                  <a:srgbClr val="3333FF"/>
                </a:solidFill>
                <a:latin typeface="Arial" panose="020B0604020202020204" pitchFamily="34" charset="0"/>
                <a:ea typeface="楷体_GB2312" pitchFamily="49" charset="-122"/>
              </a:rPr>
              <a:t>日照香炉生紫烟，</a:t>
            </a:r>
            <a:endParaRPr lang="zh-CN" altLang="en-US" sz="4400" b="1" dirty="0">
              <a:solidFill>
                <a:srgbClr val="3333FF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400" b="1" dirty="0">
                <a:solidFill>
                  <a:srgbClr val="3333FF"/>
                </a:solidFill>
                <a:latin typeface="Arial" panose="020B0604020202020204" pitchFamily="34" charset="0"/>
                <a:ea typeface="楷体_GB2312" pitchFamily="49" charset="-122"/>
              </a:rPr>
              <a:t>遥看瀑布挂前川。</a:t>
            </a:r>
            <a:endParaRPr lang="zh-CN" altLang="en-US" sz="4400" b="1" dirty="0">
              <a:solidFill>
                <a:srgbClr val="3333FF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400" b="1" dirty="0">
                <a:solidFill>
                  <a:srgbClr val="3333FF"/>
                </a:solidFill>
                <a:latin typeface="Arial" panose="020B0604020202020204" pitchFamily="34" charset="0"/>
                <a:ea typeface="楷体_GB2312" pitchFamily="49" charset="-122"/>
              </a:rPr>
              <a:t>飞流直下三千尺，</a:t>
            </a:r>
            <a:endParaRPr lang="zh-CN" altLang="en-US" sz="4400" b="1" dirty="0">
              <a:solidFill>
                <a:srgbClr val="3333FF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400" b="1" dirty="0">
                <a:solidFill>
                  <a:srgbClr val="3333FF"/>
                </a:solidFill>
                <a:latin typeface="Arial" panose="020B0604020202020204" pitchFamily="34" charset="0"/>
                <a:ea typeface="楷体_GB2312" pitchFamily="49" charset="-122"/>
              </a:rPr>
              <a:t>疑是银河落九天。</a:t>
            </a:r>
            <a:endParaRPr lang="zh-CN" altLang="en-US" sz="4400" b="1" dirty="0">
              <a:solidFill>
                <a:srgbClr val="3333FF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pic>
        <p:nvPicPr>
          <p:cNvPr id="126982" name="Picture 6" descr="45">
            <a:hlinkClick r:id="" action="ppaction://noaction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1013" y="6264275"/>
            <a:ext cx="790575" cy="593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6194" name="Picture 4" descr="f14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10" name="风声03.WAV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027988" y="5949950"/>
            <a:ext cx="3048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658" fill="hold"/>
                                        <p:tgtEl>
                                          <p:spTgt spid="512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7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10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7218" name="Rectangle 2"/>
          <p:cNvSpPr>
            <a:spLocks noGrp="1" noRot="1"/>
          </p:cNvSpPr>
          <p:nvPr>
            <p:ph type="title"/>
          </p:nvPr>
        </p:nvSpPr>
        <p:spPr>
          <a:xfrm>
            <a:off x="468313" y="2133600"/>
            <a:ext cx="9239250" cy="114300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4000" b="1" dirty="0">
                <a:solidFill>
                  <a:schemeClr val="tx1"/>
                </a:solidFill>
                <a:ea typeface="楷体_GB2312" pitchFamily="49" charset="-122"/>
              </a:rPr>
              <a:t>瀑布的声音好像</a:t>
            </a:r>
            <a:r>
              <a:rPr lang="zh-CN" altLang="en-US" sz="4000" b="1" dirty="0">
                <a:solidFill>
                  <a:srgbClr val="FF0000"/>
                </a:solidFill>
                <a:ea typeface="楷体_GB2312" pitchFamily="49" charset="-122"/>
              </a:rPr>
              <a:t>叠叠的浪涌上岸滩</a:t>
            </a:r>
            <a:r>
              <a:rPr lang="zh-CN" altLang="en-US" sz="4000" b="1" dirty="0">
                <a:solidFill>
                  <a:schemeClr val="tx1"/>
                </a:solidFill>
                <a:ea typeface="楷体_GB2312" pitchFamily="49" charset="-122"/>
              </a:rPr>
              <a:t>，</a:t>
            </a:r>
            <a:endParaRPr lang="zh-CN" altLang="en-US" sz="4000" b="1" dirty="0">
              <a:solidFill>
                <a:schemeClr val="tx1"/>
              </a:solidFill>
              <a:ea typeface="楷体_GB2312" pitchFamily="49" charset="-122"/>
            </a:endParaRPr>
          </a:p>
        </p:txBody>
      </p:sp>
      <p:sp>
        <p:nvSpPr>
          <p:cNvPr id="137219" name="Text Box 3"/>
          <p:cNvSpPr txBox="1"/>
          <p:nvPr/>
        </p:nvSpPr>
        <p:spPr>
          <a:xfrm>
            <a:off x="-252412" y="3429000"/>
            <a:ext cx="6335712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又像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阵阵的风吹过松林</a:t>
            </a:r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。</a:t>
            </a:r>
            <a:endParaRPr lang="zh-CN" altLang="en-US" sz="4000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8242" name="Picture 5" descr="201006201744534h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15875"/>
            <a:ext cx="9144000" cy="687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2" name="Rectangle 2"/>
          <p:cNvSpPr>
            <a:spLocks noGrp="1"/>
          </p:cNvSpPr>
          <p:nvPr>
            <p:ph type="title"/>
          </p:nvPr>
        </p:nvSpPr>
        <p:spPr>
          <a:xfrm>
            <a:off x="2843213" y="476250"/>
            <a:ext cx="3527425" cy="114300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6000" b="1" dirty="0">
                <a:solidFill>
                  <a:srgbClr val="CC00FF"/>
                </a:solidFill>
              </a:rPr>
              <a:t>瀑</a:t>
            </a:r>
            <a:r>
              <a:rPr lang="zh-CN" altLang="en-US" sz="6000" b="1" dirty="0">
                <a:solidFill>
                  <a:schemeClr val="bg1"/>
                </a:solidFill>
              </a:rPr>
              <a:t>   布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  <p:sp>
        <p:nvSpPr>
          <p:cNvPr id="15363" name="Rectangle 3"/>
          <p:cNvSpPr>
            <a:spLocks noGrp="1"/>
          </p:cNvSpPr>
          <p:nvPr>
            <p:ph idx="1"/>
          </p:nvPr>
        </p:nvSpPr>
        <p:spPr>
          <a:xfrm>
            <a:off x="1943100" y="2205038"/>
            <a:ext cx="7200900" cy="4248150"/>
          </a:xfrm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zh-CN" altLang="en-US" sz="4400" b="1" dirty="0">
                <a:solidFill>
                  <a:schemeClr val="bg1"/>
                </a:solidFill>
              </a:rPr>
              <a:t>还没看见瀑布，</a:t>
            </a:r>
            <a:endParaRPr lang="zh-CN" altLang="en-US" sz="4400" b="1" dirty="0">
              <a:solidFill>
                <a:schemeClr val="bg1"/>
              </a:solidFill>
            </a:endParaRPr>
          </a:p>
          <a:p>
            <a:pPr eaLnBrk="1" hangingPunct="1">
              <a:buNone/>
            </a:pPr>
            <a:r>
              <a:rPr lang="zh-CN" altLang="en-US" sz="4400" b="1" dirty="0">
                <a:solidFill>
                  <a:schemeClr val="bg1"/>
                </a:solidFill>
              </a:rPr>
              <a:t>先听见瀑布的声音，</a:t>
            </a:r>
            <a:endParaRPr lang="zh-CN" altLang="en-US" sz="4400" b="1" dirty="0">
              <a:solidFill>
                <a:schemeClr val="bg1"/>
              </a:solidFill>
            </a:endParaRPr>
          </a:p>
          <a:p>
            <a:pPr eaLnBrk="1" hangingPunct="1">
              <a:buNone/>
            </a:pPr>
            <a:r>
              <a:rPr lang="zh-CN" altLang="en-US" sz="4400" b="1" dirty="0">
                <a:solidFill>
                  <a:schemeClr val="bg1"/>
                </a:solidFill>
              </a:rPr>
              <a:t>好像</a:t>
            </a:r>
            <a:r>
              <a:rPr lang="zh-CN" altLang="en-US" sz="4400" b="1" dirty="0">
                <a:solidFill>
                  <a:srgbClr val="CC00FF"/>
                </a:solidFill>
              </a:rPr>
              <a:t>叠叠</a:t>
            </a:r>
            <a:r>
              <a:rPr lang="zh-CN" altLang="en-US" sz="4400" b="1" dirty="0">
                <a:solidFill>
                  <a:schemeClr val="bg1"/>
                </a:solidFill>
              </a:rPr>
              <a:t>的浪涌上岸</a:t>
            </a:r>
            <a:r>
              <a:rPr lang="zh-CN" altLang="en-US" sz="4400" b="1" dirty="0">
                <a:solidFill>
                  <a:srgbClr val="CC00FF"/>
                </a:solidFill>
              </a:rPr>
              <a:t>滩</a:t>
            </a:r>
            <a:r>
              <a:rPr lang="zh-CN" altLang="en-US" sz="4400" b="1" dirty="0">
                <a:solidFill>
                  <a:schemeClr val="bg1"/>
                </a:solidFill>
              </a:rPr>
              <a:t>，</a:t>
            </a:r>
            <a:endParaRPr lang="zh-CN" altLang="en-US" sz="4400" b="1" dirty="0">
              <a:solidFill>
                <a:schemeClr val="bg1"/>
              </a:solidFill>
            </a:endParaRPr>
          </a:p>
          <a:p>
            <a:pPr eaLnBrk="1" hangingPunct="1">
              <a:buNone/>
            </a:pPr>
            <a:r>
              <a:rPr lang="zh-CN" altLang="en-US" sz="4400" b="1" dirty="0">
                <a:solidFill>
                  <a:schemeClr val="bg1"/>
                </a:solidFill>
              </a:rPr>
              <a:t>又像阵阵的风吹过</a:t>
            </a:r>
            <a:r>
              <a:rPr lang="zh-CN" altLang="en-US" sz="4400" b="1" dirty="0">
                <a:solidFill>
                  <a:srgbClr val="FF0000"/>
                </a:solidFill>
              </a:rPr>
              <a:t>松</a:t>
            </a:r>
            <a:r>
              <a:rPr lang="zh-CN" altLang="en-US" sz="4400" b="1" dirty="0">
                <a:solidFill>
                  <a:schemeClr val="bg1"/>
                </a:solidFill>
              </a:rPr>
              <a:t>林。</a:t>
            </a:r>
            <a:endParaRPr lang="zh-CN" altLang="en-US" sz="4400" b="1" dirty="0">
              <a:solidFill>
                <a:schemeClr val="bg1"/>
              </a:solidFill>
            </a:endParaRPr>
          </a:p>
          <a:p>
            <a:pPr eaLnBrk="1" hangingPunct="1">
              <a:buNone/>
            </a:pPr>
            <a:endParaRPr lang="en-US" altLang="zh-CN" sz="44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9266" name="Picture 5" descr="87032062798938894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9267" name="Rectangle 20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sp>
        <p:nvSpPr>
          <p:cNvPr id="9219" name="Rectangle 3"/>
          <p:cNvSpPr>
            <a:spLocks noGrp="1"/>
          </p:cNvSpPr>
          <p:nvPr>
            <p:ph type="body" sz="half" idx="1"/>
          </p:nvPr>
        </p:nvSpPr>
        <p:spPr>
          <a:xfrm>
            <a:off x="179388" y="2924175"/>
            <a:ext cx="5986462" cy="4525963"/>
          </a:xfrm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zh-CN" altLang="en-US" sz="4000" b="1" dirty="0">
                <a:solidFill>
                  <a:schemeClr val="bg1"/>
                </a:solidFill>
              </a:rPr>
              <a:t>山路忽然一转，</a:t>
            </a:r>
            <a:endParaRPr lang="zh-CN" altLang="en-US" sz="4000" b="1" dirty="0">
              <a:solidFill>
                <a:schemeClr val="bg1"/>
              </a:solidFill>
            </a:endParaRPr>
          </a:p>
          <a:p>
            <a:pPr eaLnBrk="1" hangingPunct="1">
              <a:buNone/>
            </a:pPr>
            <a:r>
              <a:rPr lang="zh-CN" altLang="en-US" sz="4000" b="1" dirty="0">
                <a:solidFill>
                  <a:schemeClr val="bg1"/>
                </a:solidFill>
              </a:rPr>
              <a:t>啊</a:t>
            </a:r>
            <a:r>
              <a:rPr lang="zh-CN" altLang="en-US" sz="4000" b="1" dirty="0">
                <a:solidFill>
                  <a:schemeClr val="hlink"/>
                </a:solidFill>
              </a:rPr>
              <a:t>！</a:t>
            </a:r>
            <a:r>
              <a:rPr lang="zh-CN" altLang="en-US" sz="4000" b="1" dirty="0">
                <a:solidFill>
                  <a:schemeClr val="bg1"/>
                </a:solidFill>
              </a:rPr>
              <a:t>望见了瀑布的全身</a:t>
            </a:r>
            <a:r>
              <a:rPr lang="zh-CN" altLang="en-US" sz="4000" b="1" dirty="0">
                <a:solidFill>
                  <a:schemeClr val="hlink"/>
                </a:solidFill>
              </a:rPr>
              <a:t>！</a:t>
            </a:r>
            <a:endParaRPr lang="zh-CN" altLang="en-US" sz="4000" b="1" dirty="0">
              <a:solidFill>
                <a:schemeClr val="hlink"/>
              </a:solidFill>
            </a:endParaRPr>
          </a:p>
          <a:p>
            <a:pPr eaLnBrk="1" hangingPunct="1">
              <a:buNone/>
            </a:pPr>
            <a:r>
              <a:rPr lang="zh-CN" altLang="en-US" sz="4000" b="1" dirty="0">
                <a:solidFill>
                  <a:schemeClr val="bg1"/>
                </a:solidFill>
              </a:rPr>
              <a:t>这</a:t>
            </a:r>
            <a:r>
              <a:rPr lang="zh-CN" altLang="en-US" sz="4000" b="1" dirty="0">
                <a:solidFill>
                  <a:srgbClr val="CC00FF"/>
                </a:solidFill>
              </a:rPr>
              <a:t>般</a:t>
            </a:r>
            <a:r>
              <a:rPr lang="zh-CN" altLang="en-US" sz="4000" b="1" dirty="0">
                <a:solidFill>
                  <a:schemeClr val="bg1"/>
                </a:solidFill>
              </a:rPr>
              <a:t>景象没法比</a:t>
            </a:r>
            <a:r>
              <a:rPr lang="zh-CN" altLang="en-US" sz="4000" b="1" dirty="0">
                <a:solidFill>
                  <a:srgbClr val="CC00FF"/>
                </a:solidFill>
              </a:rPr>
              <a:t>喻</a:t>
            </a:r>
            <a:r>
              <a:rPr lang="zh-CN" altLang="en-US" sz="4000" b="1" dirty="0">
                <a:solidFill>
                  <a:schemeClr val="bg1"/>
                </a:solidFill>
              </a:rPr>
              <a:t>，</a:t>
            </a:r>
            <a:endParaRPr lang="zh-CN" altLang="en-US" sz="4000" b="1" dirty="0">
              <a:solidFill>
                <a:schemeClr val="bg1"/>
              </a:solidFill>
            </a:endParaRPr>
          </a:p>
          <a:p>
            <a:pPr eaLnBrk="1" hangingPunct="1">
              <a:buNone/>
            </a:pPr>
            <a:r>
              <a:rPr lang="zh-CN" altLang="en-US" sz="4000" b="1" dirty="0">
                <a:solidFill>
                  <a:schemeClr val="bg1"/>
                </a:solidFill>
              </a:rPr>
              <a:t>千</a:t>
            </a:r>
            <a:r>
              <a:rPr lang="zh-CN" altLang="en-US" sz="4000" b="1" dirty="0">
                <a:solidFill>
                  <a:srgbClr val="FF0000"/>
                </a:solidFill>
              </a:rPr>
              <a:t>丈</a:t>
            </a:r>
            <a:r>
              <a:rPr lang="zh-CN" altLang="en-US" sz="4000" b="1" dirty="0">
                <a:solidFill>
                  <a:schemeClr val="bg1"/>
                </a:solidFill>
              </a:rPr>
              <a:t>青山</a:t>
            </a:r>
            <a:r>
              <a:rPr lang="zh-CN" altLang="en-US" sz="4000" b="1" dirty="0">
                <a:solidFill>
                  <a:srgbClr val="CC00FF"/>
                </a:solidFill>
              </a:rPr>
              <a:t>衬</a:t>
            </a:r>
            <a:r>
              <a:rPr lang="zh-CN" altLang="en-US" sz="4000" b="1" dirty="0">
                <a:solidFill>
                  <a:schemeClr val="bg1"/>
                </a:solidFill>
              </a:rPr>
              <a:t>着一道白银。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  <p:sp>
        <p:nvSpPr>
          <p:cNvPr id="139269" name="Text Box 39"/>
          <p:cNvSpPr txBox="1"/>
          <p:nvPr/>
        </p:nvSpPr>
        <p:spPr>
          <a:xfrm>
            <a:off x="6659563" y="1268413"/>
            <a:ext cx="1943100" cy="1555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endParaRPr lang="zh-CN" altLang="zh-CN" sz="96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0290" name="Rectangle 2"/>
          <p:cNvSpPr>
            <a:spLocks noGrp="1" noRot="1"/>
          </p:cNvSpPr>
          <p:nvPr>
            <p:ph type="ctr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zh-CN" dirty="0">
              <a:latin typeface="+mj-lt"/>
              <a:ea typeface="+mj-ea"/>
              <a:cs typeface="+mj-cs"/>
            </a:endParaRPr>
          </a:p>
        </p:txBody>
      </p:sp>
      <p:sp>
        <p:nvSpPr>
          <p:cNvPr id="140291" name="Rectangle 3"/>
          <p:cNvSpPr>
            <a:spLocks noGrp="1" noRot="1"/>
          </p:cNvSpPr>
          <p:nvPr>
            <p:ph type="subTitle"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>
              <a:buFont typeface="Wingdings" panose="05000000000000000000" pitchFamily="2" charset="2"/>
            </a:pPr>
            <a:endParaRPr lang="zh-CN" altLang="zh-CN" dirty="0">
              <a:latin typeface="+mn-lt"/>
              <a:ea typeface="+mn-ea"/>
              <a:cs typeface="+mn-cs"/>
            </a:endParaRPr>
          </a:p>
        </p:txBody>
      </p:sp>
      <p:pic>
        <p:nvPicPr>
          <p:cNvPr id="140292" name="Picture 4" descr="09251779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0293" name="Rectangle 5"/>
          <p:cNvSpPr/>
          <p:nvPr/>
        </p:nvSpPr>
        <p:spPr>
          <a:xfrm>
            <a:off x="4365625" y="3246438"/>
            <a:ext cx="4127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</a:rPr>
              <a:t>…</a:t>
            </a:r>
            <a:endParaRPr lang="en-US" altLang="zh-CN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40294" name="Text Box 6"/>
          <p:cNvSpPr txBox="1"/>
          <p:nvPr/>
        </p:nvSpPr>
        <p:spPr>
          <a:xfrm>
            <a:off x="-1549400" y="1196975"/>
            <a:ext cx="1216977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60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远远望去，瀑布像</a:t>
            </a:r>
            <a:r>
              <a:rPr lang="en-US" altLang="zh-CN" sz="6000"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………</a:t>
            </a:r>
            <a:endParaRPr lang="en-US" altLang="zh-CN" sz="6000" b="1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1314" name="Rectangle 2"/>
          <p:cNvSpPr>
            <a:spLocks noGrp="1" noRot="1"/>
          </p:cNvSpPr>
          <p:nvPr>
            <p:ph type="ctr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zh-CN" dirty="0">
              <a:latin typeface="+mj-lt"/>
              <a:ea typeface="+mj-ea"/>
              <a:cs typeface="+mj-cs"/>
            </a:endParaRPr>
          </a:p>
        </p:txBody>
      </p:sp>
      <p:sp>
        <p:nvSpPr>
          <p:cNvPr id="141315" name="Rectangle 3"/>
          <p:cNvSpPr>
            <a:spLocks noGrp="1" noRot="1"/>
          </p:cNvSpPr>
          <p:nvPr>
            <p:ph type="subTitle"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>
              <a:buFont typeface="Wingdings" panose="05000000000000000000" pitchFamily="2" charset="2"/>
            </a:pPr>
            <a:endParaRPr lang="zh-CN" altLang="zh-CN" dirty="0">
              <a:latin typeface="+mn-lt"/>
              <a:ea typeface="+mn-ea"/>
              <a:cs typeface="+mn-cs"/>
            </a:endParaRPr>
          </a:p>
        </p:txBody>
      </p:sp>
      <p:pic>
        <p:nvPicPr>
          <p:cNvPr id="141316" name="Picture 4" descr="09251779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1317" name="Rectangle 7"/>
          <p:cNvSpPr/>
          <p:nvPr/>
        </p:nvSpPr>
        <p:spPr>
          <a:xfrm>
            <a:off x="4365625" y="3246438"/>
            <a:ext cx="4127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</a:rPr>
              <a:t>…</a:t>
            </a:r>
            <a:endParaRPr lang="en-US" altLang="zh-CN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08175" y="5373688"/>
            <a:ext cx="7613650" cy="922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千</a:t>
            </a:r>
            <a:r>
              <a:rPr kumimoji="0" lang="zh-CN" altLang="en-US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丈</a:t>
            </a:r>
            <a:r>
              <a:rPr kumimoji="0" lang="zh-CN" altLang="en-US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青山</a:t>
            </a:r>
            <a:r>
              <a:rPr kumimoji="0" lang="zh-CN" altLang="en-US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FF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衬</a:t>
            </a:r>
            <a:r>
              <a:rPr kumimoji="0" lang="zh-CN" altLang="en-US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rPr>
              <a:t>着一道白银。</a:t>
            </a:r>
            <a:endParaRPr kumimoji="0" lang="zh-CN" altLang="en-US" sz="5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2338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sp>
        <p:nvSpPr>
          <p:cNvPr id="142339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/>
            <a:endParaRPr lang="zh-CN" altLang="zh-CN" dirty="0"/>
          </a:p>
        </p:txBody>
      </p:sp>
      <p:pic>
        <p:nvPicPr>
          <p:cNvPr id="142340" name="Picture 4" descr="b9d8b701c05313601c95836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0421" name="Rectangle 5"/>
          <p:cNvSpPr/>
          <p:nvPr/>
        </p:nvSpPr>
        <p:spPr>
          <a:xfrm>
            <a:off x="0" y="2420938"/>
            <a:ext cx="7416800" cy="2800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400" b="1" dirty="0">
                <a:latin typeface="Arial" panose="020B0604020202020204" pitchFamily="34" charset="0"/>
              </a:rPr>
              <a:t>站在瀑布</a:t>
            </a: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</a:rPr>
              <a:t>脚</a:t>
            </a:r>
            <a:r>
              <a:rPr lang="zh-CN" altLang="en-US" sz="4400" b="1" dirty="0">
                <a:latin typeface="Arial" panose="020B0604020202020204" pitchFamily="34" charset="0"/>
              </a:rPr>
              <a:t>下仰望，</a:t>
            </a:r>
            <a:br>
              <a:rPr lang="zh-CN" altLang="en-US" sz="4400" b="1" dirty="0">
                <a:latin typeface="Arial" panose="020B0604020202020204" pitchFamily="34" charset="0"/>
              </a:rPr>
            </a:br>
            <a:r>
              <a:rPr lang="zh-CN" altLang="en-US" sz="4400" b="1" dirty="0">
                <a:latin typeface="Arial" panose="020B0604020202020204" pitchFamily="34" charset="0"/>
              </a:rPr>
              <a:t>好伟大呀，一</a:t>
            </a: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</a:rPr>
              <a:t>座</a:t>
            </a:r>
            <a:r>
              <a:rPr lang="zh-CN" altLang="en-US" sz="4400" b="1" dirty="0">
                <a:latin typeface="Arial" panose="020B0604020202020204" pitchFamily="34" charset="0"/>
              </a:rPr>
              <a:t>珍珠的</a:t>
            </a:r>
            <a:r>
              <a:rPr lang="zh-CN" altLang="en-US" sz="4400" b="1" dirty="0">
                <a:solidFill>
                  <a:srgbClr val="CC00FF"/>
                </a:solidFill>
                <a:latin typeface="Arial" panose="020B0604020202020204" pitchFamily="34" charset="0"/>
              </a:rPr>
              <a:t>屏</a:t>
            </a:r>
            <a:r>
              <a:rPr lang="zh-CN" altLang="en-US" sz="4400" b="1" dirty="0">
                <a:latin typeface="Arial" panose="020B0604020202020204" pitchFamily="34" charset="0"/>
              </a:rPr>
              <a:t>！</a:t>
            </a:r>
            <a:br>
              <a:rPr lang="zh-CN" altLang="en-US" sz="4400" b="1" dirty="0">
                <a:latin typeface="Arial" panose="020B0604020202020204" pitchFamily="34" charset="0"/>
              </a:rPr>
            </a:br>
            <a:r>
              <a:rPr lang="zh-CN" altLang="en-US" sz="4400" b="1" dirty="0">
                <a:latin typeface="Arial" panose="020B0604020202020204" pitchFamily="34" charset="0"/>
              </a:rPr>
              <a:t>时时吹来一阵风，</a:t>
            </a:r>
            <a:br>
              <a:rPr lang="zh-CN" altLang="en-US" sz="4400" b="1" dirty="0">
                <a:latin typeface="Arial" panose="020B0604020202020204" pitchFamily="34" charset="0"/>
              </a:rPr>
            </a:br>
            <a:r>
              <a:rPr lang="zh-CN" altLang="en-US" sz="4400" b="1" dirty="0">
                <a:latin typeface="Arial" panose="020B0604020202020204" pitchFamily="34" charset="0"/>
              </a:rPr>
              <a:t>把它吹得如</a:t>
            </a: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</a:rPr>
              <a:t>烟</a:t>
            </a:r>
            <a:r>
              <a:rPr lang="zh-CN" altLang="en-US" sz="4400" b="1" dirty="0">
                <a:latin typeface="Arial" panose="020B0604020202020204" pitchFamily="34" charset="0"/>
              </a:rPr>
              <a:t>，如</a:t>
            </a:r>
            <a:r>
              <a:rPr lang="zh-CN" altLang="en-US" sz="4400" b="1" dirty="0">
                <a:solidFill>
                  <a:srgbClr val="CC00FF"/>
                </a:solidFill>
                <a:latin typeface="Arial" panose="020B0604020202020204" pitchFamily="34" charset="0"/>
              </a:rPr>
              <a:t>雾</a:t>
            </a:r>
            <a:r>
              <a:rPr lang="zh-CN" altLang="en-US" sz="4400" b="1" dirty="0">
                <a:latin typeface="Arial" panose="020B0604020202020204" pitchFamily="34" charset="0"/>
              </a:rPr>
              <a:t>，如</a:t>
            </a: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</a:rPr>
              <a:t>尘</a:t>
            </a:r>
            <a:r>
              <a:rPr lang="zh-CN" altLang="en-US" sz="4400" b="1" dirty="0">
                <a:latin typeface="Arial" panose="020B0604020202020204" pitchFamily="34" charset="0"/>
              </a:rPr>
              <a:t>。</a:t>
            </a:r>
            <a:endParaRPr lang="zh-CN" altLang="en-US" sz="44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62" name="Picture 5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476250"/>
            <a:ext cx="7488238" cy="59769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4386" name="Rectangle 2"/>
          <p:cNvSpPr>
            <a:spLocks noGrp="1" noRot="1"/>
          </p:cNvSpPr>
          <p:nvPr>
            <p:ph type="ctr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zh-CN" dirty="0">
              <a:latin typeface="+mj-lt"/>
              <a:ea typeface="+mj-ea"/>
              <a:cs typeface="+mj-cs"/>
            </a:endParaRPr>
          </a:p>
        </p:txBody>
      </p:sp>
      <p:sp>
        <p:nvSpPr>
          <p:cNvPr id="144387" name="Rectangle 3"/>
          <p:cNvSpPr>
            <a:spLocks noGrp="1" noRot="1"/>
          </p:cNvSpPr>
          <p:nvPr>
            <p:ph type="subTitle"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>
              <a:buFont typeface="Wingdings" panose="05000000000000000000" pitchFamily="2" charset="2"/>
            </a:pPr>
            <a:endParaRPr lang="zh-CN" altLang="zh-CN" dirty="0">
              <a:latin typeface="+mn-lt"/>
              <a:ea typeface="+mn-ea"/>
              <a:cs typeface="+mn-cs"/>
            </a:endParaRPr>
          </a:p>
        </p:txBody>
      </p:sp>
      <p:pic>
        <p:nvPicPr>
          <p:cNvPr id="144388" name="Picture 4" descr="09041210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4389" name="Picture 5" descr="45">
            <a:hlinkClick r:id="" action="ppaction://noaction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7988" y="6021388"/>
            <a:ext cx="790575" cy="593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755650" y="4768850"/>
            <a:ext cx="8208963" cy="1846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好伟大呀，一座珍珠的屏！</a:t>
            </a:r>
            <a:br>
              <a:rPr kumimoji="0" lang="zh-CN" altLang="en-US" sz="6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br>
            <a:endParaRPr kumimoji="0" lang="zh-CN" altLang="en-US" sz="60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advClick="0">
    <p:rand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5410" name="Rectangle 2"/>
          <p:cNvSpPr>
            <a:spLocks noGrp="1" noRot="1"/>
          </p:cNvSpPr>
          <p:nvPr>
            <p:ph type="ctr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zh-CN" dirty="0">
              <a:latin typeface="+mj-lt"/>
              <a:ea typeface="+mj-ea"/>
              <a:cs typeface="+mj-cs"/>
            </a:endParaRPr>
          </a:p>
        </p:txBody>
      </p:sp>
      <p:sp>
        <p:nvSpPr>
          <p:cNvPr id="145411" name="Rectangle 3"/>
          <p:cNvSpPr>
            <a:spLocks noGrp="1" noRot="1"/>
          </p:cNvSpPr>
          <p:nvPr>
            <p:ph type="subTitle"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>
              <a:buFont typeface="Wingdings" panose="05000000000000000000" pitchFamily="2" charset="2"/>
            </a:pPr>
            <a:endParaRPr lang="zh-CN" altLang="zh-CN" dirty="0">
              <a:latin typeface="+mn-lt"/>
              <a:ea typeface="+mn-ea"/>
              <a:cs typeface="+mn-cs"/>
            </a:endParaRPr>
          </a:p>
        </p:txBody>
      </p:sp>
      <p:pic>
        <p:nvPicPr>
          <p:cNvPr id="145412" name="Picture 4" descr="2005080414033438577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advClick="0" advTm="5000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8002" name="Picture 2" descr="纯音乐 瀑布巨声下 聆听下载 - 雪野风荷 - 雪野风荷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8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79" name="Rectangle 3"/>
          <p:cNvSpPr>
            <a:spLocks noGrp="1"/>
          </p:cNvSpPr>
          <p:nvPr>
            <p:ph type="ctrTitle"/>
          </p:nvPr>
        </p:nvSpPr>
        <p:spPr>
          <a:xfrm>
            <a:off x="539750" y="404813"/>
            <a:ext cx="7772400" cy="1871662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6600" b="1" dirty="0">
                <a:solidFill>
                  <a:schemeClr val="bg1"/>
                </a:solidFill>
              </a:rPr>
              <a:t>瀑   布</a:t>
            </a:r>
            <a:br>
              <a:rPr lang="zh-CN" altLang="en-US" sz="6600" b="1" dirty="0">
                <a:solidFill>
                  <a:schemeClr val="bg1"/>
                </a:solidFill>
              </a:rPr>
            </a:br>
            <a:r>
              <a:rPr lang="zh-CN" altLang="en-US" sz="4000" b="1" dirty="0">
                <a:solidFill>
                  <a:schemeClr val="bg1"/>
                </a:solidFill>
              </a:rPr>
              <a:t>                                          叶圣陶</a:t>
            </a:r>
            <a:endParaRPr lang="zh-CN" altLang="en-US" sz="6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6434" name="Rectangle 2"/>
          <p:cNvSpPr>
            <a:spLocks noGrp="1" noRot="1"/>
          </p:cNvSpPr>
          <p:nvPr>
            <p:ph type="ctr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zh-CN" dirty="0">
              <a:latin typeface="+mj-lt"/>
              <a:ea typeface="+mj-ea"/>
              <a:cs typeface="+mj-cs"/>
            </a:endParaRPr>
          </a:p>
        </p:txBody>
      </p:sp>
      <p:sp>
        <p:nvSpPr>
          <p:cNvPr id="146435" name="Rectangle 3"/>
          <p:cNvSpPr>
            <a:spLocks noGrp="1" noRot="1"/>
          </p:cNvSpPr>
          <p:nvPr>
            <p:ph type="subTitle"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>
              <a:buFont typeface="Wingdings" panose="05000000000000000000" pitchFamily="2" charset="2"/>
            </a:pPr>
            <a:endParaRPr lang="zh-CN" altLang="zh-CN" dirty="0">
              <a:latin typeface="+mn-lt"/>
              <a:ea typeface="+mn-ea"/>
              <a:cs typeface="+mn-cs"/>
            </a:endParaRPr>
          </a:p>
        </p:txBody>
      </p:sp>
      <p:pic>
        <p:nvPicPr>
          <p:cNvPr id="146436" name="Picture 4" descr="09240139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414338" y="4365625"/>
            <a:ext cx="8315325" cy="1446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时时吹来一阵风，</a:t>
            </a:r>
            <a:br>
              <a:rPr kumimoji="0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br>
            <a:r>
              <a:rPr kumimoji="0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把它吹得如</a:t>
            </a:r>
            <a:r>
              <a:rPr kumimoji="0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烟</a:t>
            </a:r>
            <a:r>
              <a:rPr kumimoji="0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，如</a:t>
            </a:r>
            <a:r>
              <a:rPr kumimoji="0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雾</a:t>
            </a:r>
            <a:r>
              <a:rPr kumimoji="0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，如</a:t>
            </a:r>
            <a:r>
              <a:rPr kumimoji="0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尘</a:t>
            </a:r>
            <a:r>
              <a:rPr kumimoji="0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advClick="0" advTm="5000">
    <p:rand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7458" name="Picture 4" descr="292-1101110354234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6987"/>
            <a:ext cx="9144000" cy="68849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66" name="Text Box 6"/>
          <p:cNvSpPr txBox="1"/>
          <p:nvPr/>
        </p:nvSpPr>
        <p:spPr>
          <a:xfrm>
            <a:off x="611188" y="0"/>
            <a:ext cx="6697662" cy="6651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400" b="1" dirty="0">
                <a:solidFill>
                  <a:srgbClr val="FF7C80"/>
                </a:solidFill>
                <a:latin typeface="Arial" panose="020B0604020202020204" pitchFamily="34" charset="0"/>
              </a:rPr>
              <a:t>瀑布</a:t>
            </a:r>
            <a:endParaRPr lang="zh-CN" altLang="en-US" sz="4400" b="1" dirty="0">
              <a:solidFill>
                <a:srgbClr val="FF7C80"/>
              </a:solidFill>
              <a:latin typeface="Arial" panose="020B0604020202020204" pitchFamily="34" charset="0"/>
            </a:endParaRPr>
          </a:p>
          <a:p>
            <a:pPr algn="ctr"/>
            <a:endParaRPr lang="zh-CN" altLang="en-US" sz="2400" b="1" dirty="0">
              <a:solidFill>
                <a:srgbClr val="FF7C80"/>
              </a:solidFill>
              <a:latin typeface="Arial" panose="020B0604020202020204" pitchFamily="34" charset="0"/>
            </a:endParaRPr>
          </a:p>
          <a:p>
            <a:pPr algn="ctr"/>
            <a:r>
              <a:rPr lang="zh-CN" altLang="en-US" sz="2400" b="1" dirty="0">
                <a:solidFill>
                  <a:srgbClr val="FF7C80"/>
                </a:solidFill>
                <a:latin typeface="Arial" panose="020B0604020202020204" pitchFamily="34" charset="0"/>
              </a:rPr>
              <a:t>还没看见瀑布，</a:t>
            </a:r>
            <a:endParaRPr lang="zh-CN" altLang="en-US" sz="2400" b="1" dirty="0">
              <a:solidFill>
                <a:srgbClr val="FF7C80"/>
              </a:solidFill>
              <a:latin typeface="Arial" panose="020B0604020202020204" pitchFamily="34" charset="0"/>
            </a:endParaRPr>
          </a:p>
          <a:p>
            <a:pPr algn="ctr"/>
            <a:r>
              <a:rPr lang="zh-CN" altLang="en-US" sz="2400" b="1" dirty="0">
                <a:solidFill>
                  <a:srgbClr val="FF7C80"/>
                </a:solidFill>
                <a:latin typeface="Arial" panose="020B0604020202020204" pitchFamily="34" charset="0"/>
              </a:rPr>
              <a:t>先听见瀑布的声音，</a:t>
            </a:r>
            <a:endParaRPr lang="zh-CN" altLang="en-US" sz="2400" b="1" dirty="0">
              <a:solidFill>
                <a:srgbClr val="FF7C80"/>
              </a:solidFill>
              <a:latin typeface="Arial" panose="020B0604020202020204" pitchFamily="34" charset="0"/>
            </a:endParaRPr>
          </a:p>
          <a:p>
            <a:pPr algn="ctr"/>
            <a:r>
              <a:rPr lang="zh-CN" altLang="en-US" sz="2400" b="1" dirty="0">
                <a:solidFill>
                  <a:srgbClr val="FF7C80"/>
                </a:solidFill>
                <a:latin typeface="Arial" panose="020B0604020202020204" pitchFamily="34" charset="0"/>
              </a:rPr>
              <a:t>好像叠叠的浪涌上岸滩，</a:t>
            </a:r>
            <a:endParaRPr lang="zh-CN" altLang="en-US" sz="2400" b="1" dirty="0">
              <a:solidFill>
                <a:srgbClr val="FF7C80"/>
              </a:solidFill>
              <a:latin typeface="Arial" panose="020B0604020202020204" pitchFamily="34" charset="0"/>
            </a:endParaRPr>
          </a:p>
          <a:p>
            <a:pPr algn="ctr"/>
            <a:r>
              <a:rPr lang="zh-CN" altLang="en-US" sz="2400" b="1" dirty="0">
                <a:solidFill>
                  <a:srgbClr val="FF7C80"/>
                </a:solidFill>
                <a:latin typeface="Arial" panose="020B0604020202020204" pitchFamily="34" charset="0"/>
              </a:rPr>
              <a:t>又像阵阵的风吹过松林。</a:t>
            </a:r>
            <a:endParaRPr lang="zh-CN" altLang="en-US" sz="2400" b="1" dirty="0">
              <a:solidFill>
                <a:srgbClr val="FF7C80"/>
              </a:solidFill>
              <a:latin typeface="Arial" panose="020B0604020202020204" pitchFamily="34" charset="0"/>
            </a:endParaRPr>
          </a:p>
          <a:p>
            <a:pPr algn="ctr"/>
            <a:endParaRPr lang="zh-CN" altLang="en-US" sz="2400" b="1" dirty="0">
              <a:solidFill>
                <a:srgbClr val="FF7C80"/>
              </a:solidFill>
              <a:latin typeface="Arial" panose="020B0604020202020204" pitchFamily="34" charset="0"/>
            </a:endParaRPr>
          </a:p>
          <a:p>
            <a:pPr algn="ctr"/>
            <a:r>
              <a:rPr lang="zh-CN" altLang="en-US" sz="2400" b="1" dirty="0">
                <a:solidFill>
                  <a:srgbClr val="FF7C80"/>
                </a:solidFill>
                <a:latin typeface="Arial" panose="020B0604020202020204" pitchFamily="34" charset="0"/>
              </a:rPr>
              <a:t>山路忽然一转，</a:t>
            </a:r>
            <a:endParaRPr lang="zh-CN" altLang="en-US" sz="2400" b="1" dirty="0">
              <a:solidFill>
                <a:srgbClr val="FF7C80"/>
              </a:solidFill>
              <a:latin typeface="Arial" panose="020B0604020202020204" pitchFamily="34" charset="0"/>
            </a:endParaRPr>
          </a:p>
          <a:p>
            <a:pPr algn="ctr"/>
            <a:r>
              <a:rPr lang="zh-CN" altLang="en-US" sz="2400" b="1" dirty="0">
                <a:solidFill>
                  <a:srgbClr val="FF7C80"/>
                </a:solidFill>
                <a:latin typeface="Arial" panose="020B0604020202020204" pitchFamily="34" charset="0"/>
              </a:rPr>
              <a:t>啊！望见了瀑布的全身！</a:t>
            </a:r>
            <a:endParaRPr lang="zh-CN" altLang="en-US" sz="2400" b="1" dirty="0">
              <a:solidFill>
                <a:srgbClr val="FF7C80"/>
              </a:solidFill>
              <a:latin typeface="Arial" panose="020B0604020202020204" pitchFamily="34" charset="0"/>
            </a:endParaRPr>
          </a:p>
          <a:p>
            <a:pPr algn="ctr"/>
            <a:r>
              <a:rPr lang="zh-CN" altLang="en-US" sz="2400" b="1" dirty="0">
                <a:solidFill>
                  <a:srgbClr val="FF7C80"/>
                </a:solidFill>
                <a:latin typeface="Arial" panose="020B0604020202020204" pitchFamily="34" charset="0"/>
              </a:rPr>
              <a:t>这般景象没法比喻，</a:t>
            </a:r>
            <a:endParaRPr lang="zh-CN" altLang="en-US" sz="2400" b="1" dirty="0">
              <a:solidFill>
                <a:srgbClr val="FF7C80"/>
              </a:solidFill>
              <a:latin typeface="Arial" panose="020B0604020202020204" pitchFamily="34" charset="0"/>
            </a:endParaRPr>
          </a:p>
          <a:p>
            <a:pPr algn="ctr"/>
            <a:r>
              <a:rPr lang="zh-CN" altLang="en-US" sz="2400" b="1" dirty="0">
                <a:solidFill>
                  <a:srgbClr val="FF7C80"/>
                </a:solidFill>
                <a:latin typeface="Arial" panose="020B0604020202020204" pitchFamily="34" charset="0"/>
              </a:rPr>
              <a:t>千丈青山衬着一道白银。</a:t>
            </a:r>
            <a:endParaRPr lang="zh-CN" altLang="en-US" sz="2400" b="1" dirty="0">
              <a:solidFill>
                <a:srgbClr val="FF7C80"/>
              </a:solidFill>
              <a:latin typeface="Arial" panose="020B0604020202020204" pitchFamily="34" charset="0"/>
            </a:endParaRPr>
          </a:p>
          <a:p>
            <a:pPr algn="ctr"/>
            <a:endParaRPr lang="zh-CN" altLang="en-US" sz="2400" b="1" dirty="0">
              <a:solidFill>
                <a:srgbClr val="FF7C80"/>
              </a:solidFill>
              <a:latin typeface="Arial" panose="020B0604020202020204" pitchFamily="34" charset="0"/>
            </a:endParaRPr>
          </a:p>
          <a:p>
            <a:pPr algn="ctr"/>
            <a:r>
              <a:rPr lang="zh-CN" altLang="en-US" sz="2400" b="1" dirty="0">
                <a:solidFill>
                  <a:srgbClr val="FF7C80"/>
                </a:solidFill>
                <a:latin typeface="Arial" panose="020B0604020202020204" pitchFamily="34" charset="0"/>
              </a:rPr>
              <a:t>站在瀑布脚下仰望，</a:t>
            </a:r>
            <a:endParaRPr lang="zh-CN" altLang="en-US" sz="2400" b="1" dirty="0">
              <a:solidFill>
                <a:srgbClr val="FF7C80"/>
              </a:solidFill>
              <a:latin typeface="Arial" panose="020B0604020202020204" pitchFamily="34" charset="0"/>
            </a:endParaRPr>
          </a:p>
          <a:p>
            <a:pPr algn="ctr"/>
            <a:r>
              <a:rPr lang="zh-CN" altLang="en-US" sz="2400" b="1" dirty="0">
                <a:solidFill>
                  <a:srgbClr val="FF7C80"/>
                </a:solidFill>
                <a:latin typeface="Arial" panose="020B0604020202020204" pitchFamily="34" charset="0"/>
              </a:rPr>
              <a:t>好伟大呀，一座珍珠的屏！</a:t>
            </a:r>
            <a:endParaRPr lang="zh-CN" altLang="en-US" sz="2400" b="1" dirty="0">
              <a:solidFill>
                <a:srgbClr val="FF7C80"/>
              </a:solidFill>
              <a:latin typeface="Arial" panose="020B0604020202020204" pitchFamily="34" charset="0"/>
            </a:endParaRPr>
          </a:p>
          <a:p>
            <a:pPr algn="ctr"/>
            <a:r>
              <a:rPr lang="zh-CN" altLang="en-US" sz="2400" b="1" dirty="0">
                <a:solidFill>
                  <a:srgbClr val="FF7C80"/>
                </a:solidFill>
                <a:latin typeface="Arial" panose="020B0604020202020204" pitchFamily="34" charset="0"/>
              </a:rPr>
              <a:t>时时吹来一阵风，</a:t>
            </a:r>
            <a:endParaRPr lang="zh-CN" altLang="en-US" sz="2400" b="1" dirty="0">
              <a:solidFill>
                <a:srgbClr val="FF7C80"/>
              </a:solidFill>
              <a:latin typeface="Arial" panose="020B0604020202020204" pitchFamily="34" charset="0"/>
            </a:endParaRPr>
          </a:p>
          <a:p>
            <a:pPr algn="ctr"/>
            <a:r>
              <a:rPr lang="zh-CN" altLang="en-US" sz="2400" b="1" dirty="0">
                <a:solidFill>
                  <a:srgbClr val="FF7C80"/>
                </a:solidFill>
                <a:latin typeface="Arial" panose="020B0604020202020204" pitchFamily="34" charset="0"/>
              </a:rPr>
              <a:t>把它吹得如烟，如雾，如尘</a:t>
            </a:r>
            <a:r>
              <a:rPr lang="zh-CN" altLang="en-US" b="1" dirty="0">
                <a:solidFill>
                  <a:srgbClr val="FF7C80"/>
                </a:solidFill>
                <a:latin typeface="Arial" panose="020B0604020202020204" pitchFamily="34" charset="0"/>
              </a:rPr>
              <a:t>。</a:t>
            </a:r>
            <a:endParaRPr lang="zh-CN" altLang="en-US" b="1" dirty="0">
              <a:solidFill>
                <a:srgbClr val="FF7C80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50000"/>
              </a:spcBef>
            </a:pPr>
            <a:endParaRPr lang="en-US" altLang="zh-CN" b="1">
              <a:solidFill>
                <a:srgbClr val="FF7C8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8482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sp>
        <p:nvSpPr>
          <p:cNvPr id="148483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/>
            <a:endParaRPr lang="zh-CN" altLang="zh-CN" dirty="0"/>
          </a:p>
        </p:txBody>
      </p:sp>
      <p:pic>
        <p:nvPicPr>
          <p:cNvPr id="148484" name="Picture 5" descr="1430000099560012908634958872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8485" name="Text Box 10"/>
          <p:cNvSpPr txBox="1"/>
          <p:nvPr/>
        </p:nvSpPr>
        <p:spPr>
          <a:xfrm>
            <a:off x="261938" y="549275"/>
            <a:ext cx="611187" cy="5400675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</a:rPr>
              <a:t>世界上最宽的瀑布</a:t>
            </a:r>
            <a:r>
              <a:rPr lang="en-US" altLang="zh-CN" sz="2800" b="1">
                <a:latin typeface="Arial" panose="020B0604020202020204" pitchFamily="34" charset="0"/>
              </a:rPr>
              <a:t>------</a:t>
            </a:r>
            <a:r>
              <a:rPr lang="zh-CN" altLang="en-US" sz="2800" b="1" dirty="0">
                <a:latin typeface="Arial" panose="020B0604020202020204" pitchFamily="34" charset="0"/>
              </a:rPr>
              <a:t>伊瓜苏瀑布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zoom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9506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sp>
        <p:nvSpPr>
          <p:cNvPr id="149507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/>
            <a:endParaRPr lang="zh-CN" altLang="zh-CN" dirty="0"/>
          </a:p>
        </p:txBody>
      </p:sp>
      <p:pic>
        <p:nvPicPr>
          <p:cNvPr id="149508" name="Picture 4" descr="世界上最高的瀑布    安赫尔瀑布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7029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9509" name="Text Box 5"/>
          <p:cNvSpPr txBox="1"/>
          <p:nvPr/>
        </p:nvSpPr>
        <p:spPr>
          <a:xfrm>
            <a:off x="250825" y="188913"/>
            <a:ext cx="6408738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</a:rPr>
              <a:t>世界上最高的瀑布</a:t>
            </a:r>
            <a:r>
              <a:rPr lang="en-US" altLang="zh-CN" sz="2800" b="1">
                <a:latin typeface="Arial" panose="020B0604020202020204" pitchFamily="34" charset="0"/>
              </a:rPr>
              <a:t>-----</a:t>
            </a:r>
            <a:r>
              <a:rPr lang="zh-CN" altLang="en-US" sz="2800" b="1" dirty="0">
                <a:latin typeface="Arial" panose="020B0604020202020204" pitchFamily="34" charset="0"/>
              </a:rPr>
              <a:t>安赫尔瀑布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0530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sp>
        <p:nvSpPr>
          <p:cNvPr id="150531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/>
            <a:endParaRPr lang="zh-CN" altLang="zh-CN" dirty="0"/>
          </a:p>
        </p:txBody>
      </p:sp>
      <p:pic>
        <p:nvPicPr>
          <p:cNvPr id="150532" name="Picture 4" descr="维多利亚瀑布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958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0533" name="Text Box 5"/>
          <p:cNvSpPr txBox="1"/>
          <p:nvPr/>
        </p:nvSpPr>
        <p:spPr>
          <a:xfrm>
            <a:off x="107950" y="333375"/>
            <a:ext cx="7704138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</a:rPr>
              <a:t>世界第一的瀑布</a:t>
            </a:r>
            <a:r>
              <a:rPr lang="en-US" altLang="zh-CN" sz="2800" b="1">
                <a:latin typeface="Arial" panose="020B0604020202020204" pitchFamily="34" charset="0"/>
              </a:rPr>
              <a:t>----</a:t>
            </a:r>
            <a:r>
              <a:rPr lang="zh-CN" altLang="en-US" sz="2800" b="1" dirty="0">
                <a:latin typeface="Arial" panose="020B0604020202020204" pitchFamily="34" charset="0"/>
              </a:rPr>
              <a:t>维多利亚瀑布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1554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sp>
        <p:nvSpPr>
          <p:cNvPr id="151555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/>
            <a:endParaRPr lang="zh-CN" altLang="zh-CN" dirty="0"/>
          </a:p>
        </p:txBody>
      </p:sp>
      <p:pic>
        <p:nvPicPr>
          <p:cNvPr id="151556" name="Picture 5" descr="300000876508130639054086960_95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1557" name="Text Box 7"/>
          <p:cNvSpPr txBox="1"/>
          <p:nvPr/>
        </p:nvSpPr>
        <p:spPr>
          <a:xfrm>
            <a:off x="179388" y="188913"/>
            <a:ext cx="74168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</a:rPr>
              <a:t>世界第二的瀑布</a:t>
            </a:r>
            <a:r>
              <a:rPr lang="en-US" altLang="zh-CN" sz="2800" b="1">
                <a:latin typeface="Arial" panose="020B0604020202020204" pitchFamily="34" charset="0"/>
              </a:rPr>
              <a:t>----</a:t>
            </a:r>
            <a:r>
              <a:rPr lang="zh-CN" altLang="en-US" sz="2800" b="1" dirty="0">
                <a:latin typeface="Arial" panose="020B0604020202020204" pitchFamily="34" charset="0"/>
              </a:rPr>
              <a:t>尼亚拉加瀑布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checker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2578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sp>
        <p:nvSpPr>
          <p:cNvPr id="152579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/>
            <a:endParaRPr lang="zh-CN" altLang="zh-CN" dirty="0"/>
          </a:p>
        </p:txBody>
      </p:sp>
      <p:pic>
        <p:nvPicPr>
          <p:cNvPr id="152580" name="Picture 4" descr="贵州黄果树瀑布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7032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2581" name="Text Box 5"/>
          <p:cNvSpPr txBox="1"/>
          <p:nvPr/>
        </p:nvSpPr>
        <p:spPr>
          <a:xfrm>
            <a:off x="0" y="6338888"/>
            <a:ext cx="78486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</a:rPr>
              <a:t>世界第三的瀑布</a:t>
            </a:r>
            <a:r>
              <a:rPr lang="en-US" altLang="zh-CN" sz="2800" b="1">
                <a:latin typeface="Arial" panose="020B0604020202020204" pitchFamily="34" charset="0"/>
              </a:rPr>
              <a:t>----</a:t>
            </a:r>
            <a:r>
              <a:rPr lang="zh-CN" altLang="en-US" sz="2800" b="1" dirty="0">
                <a:latin typeface="Arial" panose="020B0604020202020204" pitchFamily="34" charset="0"/>
              </a:rPr>
              <a:t>中国贵州黄果树瀑布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02" name="Picture 7" descr="mypsd_59728_201107211327520001b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03250"/>
            <a:ext cx="9144000" cy="7461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0" name="Rectangle 2"/>
          <p:cNvSpPr>
            <a:spLocks noGrp="1"/>
          </p:cNvSpPr>
          <p:nvPr>
            <p:ph type="title"/>
          </p:nvPr>
        </p:nvSpPr>
        <p:spPr>
          <a:xfrm>
            <a:off x="6134100" y="4868863"/>
            <a:ext cx="3009900" cy="114300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3200" b="1" dirty="0">
                <a:ea typeface="楷体" panose="02010609060101010101" pitchFamily="49" charset="-122"/>
              </a:rPr>
              <a:t>黄河壶口瀑布</a:t>
            </a:r>
            <a:endParaRPr lang="zh-CN" altLang="en-US" sz="3200" b="1" dirty="0">
              <a:ea typeface="楷体" panose="02010609060101010101" pitchFamily="49" charset="-122"/>
            </a:endParaRPr>
          </a:p>
        </p:txBody>
      </p:sp>
      <p:sp>
        <p:nvSpPr>
          <p:cNvPr id="27651" name="Rectangle 3"/>
          <p:cNvSpPr>
            <a:spLocks noGrp="1"/>
          </p:cNvSpPr>
          <p:nvPr>
            <p:ph idx="1"/>
          </p:nvPr>
        </p:nvSpPr>
        <p:spPr>
          <a:xfrm>
            <a:off x="5651500" y="6181725"/>
            <a:ext cx="3348038" cy="676275"/>
          </a:xfrm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zh-CN" altLang="en-US" sz="2400" b="1" dirty="0">
                <a:latin typeface="Arabic Typesetting" pitchFamily="66" charset="-78"/>
                <a:ea typeface="楷体" panose="02010609060101010101" pitchFamily="49" charset="-122"/>
              </a:rPr>
              <a:t>全世界最大的黄色瀑布</a:t>
            </a:r>
            <a:endParaRPr lang="zh-CN" altLang="en-US" sz="2400" b="1" dirty="0">
              <a:latin typeface="Arabic Typesetting" pitchFamily="66" charset="-78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 rev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4626" name="Picture 5" descr="300000764046129584699611433_95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66" name="Rectangle 2"/>
          <p:cNvSpPr>
            <a:spLocks noGrp="1"/>
          </p:cNvSpPr>
          <p:nvPr>
            <p:ph type="title"/>
          </p:nvPr>
        </p:nvSpPr>
        <p:spPr>
          <a:xfrm>
            <a:off x="539750" y="0"/>
            <a:ext cx="3251200" cy="85090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b="1" dirty="0">
                <a:ea typeface="DFKai-SB" pitchFamily="65" charset="-120"/>
              </a:rPr>
              <a:t>壶口瀑布</a:t>
            </a:r>
            <a:endParaRPr lang="zh-CN" altLang="en-US" b="1" dirty="0">
              <a:ea typeface="DFKai-SB" pitchFamily="65" charset="-120"/>
            </a:endParaRPr>
          </a:p>
        </p:txBody>
      </p:sp>
      <p:sp>
        <p:nvSpPr>
          <p:cNvPr id="36867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/>
            <a:endParaRPr lang="zh-CN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867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867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867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6867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5650" name="Picture 7" descr="2685384_231932497184_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324975" cy="7173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algn="l" eaLnBrk="1" hangingPunct="1"/>
            <a:r>
              <a:rPr lang="zh-CN" altLang="en-US" sz="6600" b="1" dirty="0">
                <a:solidFill>
                  <a:schemeClr val="bg1"/>
                </a:solidFill>
              </a:rPr>
              <a:t>小练习：</a:t>
            </a:r>
            <a:endParaRPr lang="zh-CN" altLang="en-US" sz="6600" b="1" dirty="0">
              <a:solidFill>
                <a:schemeClr val="bg1"/>
              </a:solidFill>
            </a:endParaRPr>
          </a:p>
        </p:txBody>
      </p:sp>
      <p:sp>
        <p:nvSpPr>
          <p:cNvPr id="14339" name="Rectangle 3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525963"/>
          </a:xfrm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endParaRPr lang="en-US" altLang="zh-CN" sz="4400">
              <a:solidFill>
                <a:schemeClr val="bg1"/>
              </a:solidFill>
            </a:endParaRPr>
          </a:p>
          <a:p>
            <a:pPr eaLnBrk="1" hangingPunct="1">
              <a:buNone/>
            </a:pPr>
            <a:r>
              <a:rPr lang="en-US" altLang="zh-CN" sz="4400">
                <a:solidFill>
                  <a:schemeClr val="bg1"/>
                </a:solidFill>
              </a:rPr>
              <a:t>1.</a:t>
            </a:r>
            <a:r>
              <a:rPr lang="zh-CN" altLang="en-US" sz="4400" dirty="0">
                <a:solidFill>
                  <a:schemeClr val="bg1"/>
                </a:solidFill>
              </a:rPr>
              <a:t>背诵全诗</a:t>
            </a:r>
            <a:endParaRPr lang="zh-CN" altLang="en-US" sz="4400" dirty="0">
              <a:solidFill>
                <a:schemeClr val="bg1"/>
              </a:solidFill>
            </a:endParaRPr>
          </a:p>
          <a:p>
            <a:pPr eaLnBrk="1" hangingPunct="1">
              <a:buNone/>
            </a:pPr>
            <a:r>
              <a:rPr lang="en-US" altLang="zh-CN" sz="4400">
                <a:solidFill>
                  <a:schemeClr val="bg1"/>
                </a:solidFill>
              </a:rPr>
              <a:t>2.</a:t>
            </a:r>
            <a:r>
              <a:rPr lang="zh-CN" altLang="en-US" sz="4400" dirty="0">
                <a:solidFill>
                  <a:schemeClr val="bg1"/>
                </a:solidFill>
              </a:rPr>
              <a:t>学习了这篇诗歌，有什么感受，请同学们课下互相交流，谈一谈。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  <p:pic>
        <p:nvPicPr>
          <p:cNvPr id="14341" name="瀑布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839200" y="0"/>
            <a:ext cx="125413" cy="1254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3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99" decel="100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99" decel="100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99" decel="100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99" decel="100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99" accel="100000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99" accel="100000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charRg st="1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339">
                                            <p:txEl>
                                              <p:charRg st="1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39">
                                            <p:txEl>
                                              <p:charRg st="1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39">
                                            <p:txEl>
                                              <p:charRg st="1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charRg st="8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339">
                                            <p:txEl>
                                              <p:charRg st="8" end="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339">
                                            <p:txEl>
                                              <p:charRg st="8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339">
                                            <p:txEl>
                                              <p:charRg st="8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41"/>
                </p:tgtEl>
              </p:cMediaNode>
            </p:audio>
          </p:childTnLst>
        </p:cTn>
      </p:par>
    </p:tnLst>
    <p:bldLst>
      <p:bldP spid="14338" grpId="0"/>
      <p:bldP spid="1433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50" name="Rectangle 2"/>
          <p:cNvSpPr>
            <a:spLocks noGrp="1"/>
          </p:cNvSpPr>
          <p:nvPr>
            <p:ph type="title"/>
          </p:nvPr>
        </p:nvSpPr>
        <p:spPr>
          <a:xfrm>
            <a:off x="4427538" y="0"/>
            <a:ext cx="4464050" cy="6858000"/>
          </a:xfrm>
          <a:ln/>
        </p:spPr>
        <p:txBody>
          <a:bodyPr vert="horz" wrap="square" lIns="91440" tIns="45720" rIns="91440" bIns="45720" anchor="ctr"/>
          <a:p>
            <a:pPr algn="l" eaLnBrk="1" hangingPunct="1"/>
            <a:r>
              <a:rPr lang="zh-CN" altLang="en-US" sz="3600" b="1" dirty="0"/>
              <a:t>叶圣陶（</a:t>
            </a:r>
            <a:r>
              <a:rPr lang="en-US" altLang="zh-CN" sz="3600" b="1" dirty="0"/>
              <a:t>1894</a:t>
            </a:r>
            <a:r>
              <a:rPr lang="zh-CN" altLang="en-US" sz="3600" b="1" dirty="0"/>
              <a:t>年－</a:t>
            </a:r>
            <a:r>
              <a:rPr lang="en-US" altLang="zh-CN" sz="3600" b="1" dirty="0"/>
              <a:t>1988</a:t>
            </a:r>
            <a:r>
              <a:rPr lang="zh-CN" altLang="en-US" sz="3600" b="1" dirty="0"/>
              <a:t>年），原名叶绍钧，字秉臣，汉族人，江苏苏州人，著名作家、教育家、编辑家、文学出版家和社会活动家。</a:t>
            </a:r>
            <a:r>
              <a:rPr lang="zh-CN" altLang="en-US" dirty="0"/>
              <a:t> </a:t>
            </a:r>
            <a:endParaRPr lang="zh-CN" altLang="en-US" dirty="0"/>
          </a:p>
        </p:txBody>
      </p:sp>
      <p:sp>
        <p:nvSpPr>
          <p:cNvPr id="53251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endParaRPr lang="zh-CN" altLang="zh-CN" dirty="0"/>
          </a:p>
        </p:txBody>
      </p:sp>
      <p:pic>
        <p:nvPicPr>
          <p:cNvPr id="129028" name="Picture 7" descr="dc15484e35043945b3de058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391025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99" decel="100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99" decel="100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99" decel="100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99" decel="100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99" accel="100000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99" accel="100000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3251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251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3251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5325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8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sp>
        <p:nvSpPr>
          <p:cNvPr id="130051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/>
            <a:endParaRPr lang="zh-CN" altLang="zh-CN" dirty="0"/>
          </a:p>
        </p:txBody>
      </p:sp>
      <p:pic>
        <p:nvPicPr>
          <p:cNvPr id="130052" name="Picture 4" descr="cartoon_lovely_children_vector_3079_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5400"/>
            <a:ext cx="9144000" cy="688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5301" name="Text Box 5"/>
          <p:cNvSpPr txBox="1"/>
          <p:nvPr/>
        </p:nvSpPr>
        <p:spPr>
          <a:xfrm>
            <a:off x="2374900" y="0"/>
            <a:ext cx="6769100" cy="62404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3600" b="1" dirty="0">
                <a:latin typeface="Arial" panose="020B0604020202020204" pitchFamily="34" charset="0"/>
              </a:rPr>
              <a:t>瀑布</a:t>
            </a:r>
            <a:endParaRPr lang="zh-CN" altLang="en-US" sz="3600" b="1" dirty="0">
              <a:latin typeface="Arial" panose="020B0604020202020204" pitchFamily="34" charset="0"/>
            </a:endParaRPr>
          </a:p>
          <a:p>
            <a:pPr algn="ctr"/>
            <a:endParaRPr lang="zh-CN" altLang="en-US" sz="3200" b="1" dirty="0">
              <a:latin typeface="Arial" panose="020B0604020202020204" pitchFamily="34" charset="0"/>
            </a:endParaRPr>
          </a:p>
          <a:p>
            <a:pPr algn="ctr"/>
            <a:r>
              <a:rPr lang="zh-CN" altLang="en-US" sz="2400" b="1" dirty="0">
                <a:latin typeface="Arial" panose="020B0604020202020204" pitchFamily="34" charset="0"/>
              </a:rPr>
              <a:t>还没看见瀑布，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pPr algn="ctr"/>
            <a:r>
              <a:rPr lang="zh-CN" altLang="en-US" sz="2400" b="1" dirty="0">
                <a:latin typeface="Arial" panose="020B0604020202020204" pitchFamily="34" charset="0"/>
              </a:rPr>
              <a:t>先听见瀑布的声音，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pPr algn="ctr"/>
            <a:r>
              <a:rPr lang="zh-CN" altLang="en-US" sz="2400" b="1" dirty="0">
                <a:latin typeface="Arial" panose="020B0604020202020204" pitchFamily="34" charset="0"/>
              </a:rPr>
              <a:t>好像叠叠的浪涌上岸滩，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pPr algn="ctr"/>
            <a:r>
              <a:rPr lang="zh-CN" altLang="en-US" sz="2400" b="1" dirty="0">
                <a:latin typeface="Arial" panose="020B0604020202020204" pitchFamily="34" charset="0"/>
              </a:rPr>
              <a:t>又像阵阵的风吹过松林。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pPr algn="ctr"/>
            <a:endParaRPr lang="zh-CN" altLang="en-US" sz="2400" b="1" dirty="0">
              <a:latin typeface="Arial" panose="020B0604020202020204" pitchFamily="34" charset="0"/>
            </a:endParaRPr>
          </a:p>
          <a:p>
            <a:pPr algn="ctr"/>
            <a:r>
              <a:rPr lang="zh-CN" altLang="en-US" sz="2400" b="1" dirty="0">
                <a:latin typeface="Arial" panose="020B0604020202020204" pitchFamily="34" charset="0"/>
              </a:rPr>
              <a:t>山路忽然一转，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pPr algn="ctr"/>
            <a:r>
              <a:rPr lang="zh-CN" altLang="en-US" sz="2400" b="1" dirty="0">
                <a:latin typeface="Arial" panose="020B0604020202020204" pitchFamily="34" charset="0"/>
              </a:rPr>
              <a:t>啊！望见了瀑布的全身！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pPr algn="ctr"/>
            <a:r>
              <a:rPr lang="zh-CN" altLang="en-US" sz="2400" b="1" dirty="0">
                <a:latin typeface="Arial" panose="020B0604020202020204" pitchFamily="34" charset="0"/>
              </a:rPr>
              <a:t>这般景象没法比喻，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pPr algn="ctr"/>
            <a:r>
              <a:rPr lang="zh-CN" altLang="en-US" sz="2400" b="1" dirty="0">
                <a:latin typeface="Arial" panose="020B0604020202020204" pitchFamily="34" charset="0"/>
              </a:rPr>
              <a:t>千丈青山衬着一道白银。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pPr algn="ctr"/>
            <a:endParaRPr lang="zh-CN" altLang="en-US" sz="2400" b="1" dirty="0">
              <a:latin typeface="Arial" panose="020B0604020202020204" pitchFamily="34" charset="0"/>
            </a:endParaRPr>
          </a:p>
          <a:p>
            <a:pPr algn="ctr"/>
            <a:r>
              <a:rPr lang="zh-CN" altLang="en-US" sz="2400" b="1" dirty="0">
                <a:latin typeface="Arial" panose="020B0604020202020204" pitchFamily="34" charset="0"/>
              </a:rPr>
              <a:t>站在瀑布脚下仰望，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pPr algn="ctr"/>
            <a:r>
              <a:rPr lang="zh-CN" altLang="en-US" sz="2400" b="1" dirty="0">
                <a:latin typeface="Arial" panose="020B0604020202020204" pitchFamily="34" charset="0"/>
              </a:rPr>
              <a:t>好伟大呀，一座珍珠的屏！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pPr algn="ctr"/>
            <a:r>
              <a:rPr lang="zh-CN" altLang="en-US" sz="2400" b="1" dirty="0">
                <a:latin typeface="Arial" panose="020B0604020202020204" pitchFamily="34" charset="0"/>
              </a:rPr>
              <a:t>时时来一阵风，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pPr algn="ctr"/>
            <a:r>
              <a:rPr lang="zh-CN" altLang="en-US" sz="2400" b="1" dirty="0">
                <a:latin typeface="Arial" panose="020B0604020202020204" pitchFamily="34" charset="0"/>
              </a:rPr>
              <a:t>把它吹得如烟，如雾，如尘。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pic>
        <p:nvPicPr>
          <p:cNvPr id="2" name="02瀑布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65300" y="1700213"/>
            <a:ext cx="609600" cy="609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99" decel="100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99" decel="100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99" decel="100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99" decel="100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99" accel="100000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99" accel="100000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6007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552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31074" name="Text Box 2"/>
          <p:cNvSpPr txBox="1"/>
          <p:nvPr/>
        </p:nvSpPr>
        <p:spPr>
          <a:xfrm>
            <a:off x="323850" y="765175"/>
            <a:ext cx="8388350" cy="43449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62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瀑布  叠叠   涌上  岸滩  </a:t>
            </a:r>
            <a:endParaRPr lang="zh-CN" altLang="en-US" sz="6200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62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这般  比喻     珍珠的屏</a:t>
            </a:r>
            <a:endParaRPr lang="zh-CN" altLang="en-US" sz="6200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62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衬着  仰望  伟大   如雾</a:t>
            </a:r>
            <a:endParaRPr lang="zh-CN" altLang="en-US" sz="6200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pic>
        <p:nvPicPr>
          <p:cNvPr id="131075" name="Picture 3" descr="45">
            <a:hlinkClick r:id="" action="ppaction://noaction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5113" y="5949950"/>
            <a:ext cx="790575" cy="593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2098" name="Rectangle 2"/>
          <p:cNvSpPr>
            <a:spLocks noGrp="1" noRot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sp>
        <p:nvSpPr>
          <p:cNvPr id="132099" name="Rectangle 3"/>
          <p:cNvSpPr>
            <a:spLocks noGrp="1" noRot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/>
            <a:endParaRPr lang="zh-CN" altLang="zh-CN" dirty="0"/>
          </a:p>
        </p:txBody>
      </p:sp>
      <p:pic>
        <p:nvPicPr>
          <p:cNvPr id="132100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2101" name="Rectangle 9"/>
          <p:cNvSpPr>
            <a:spLocks noRot="1"/>
          </p:cNvSpPr>
          <p:nvPr/>
        </p:nvSpPr>
        <p:spPr>
          <a:xfrm>
            <a:off x="395288" y="1125538"/>
            <a:ext cx="9383712" cy="42703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zh-CN" altLang="en-US" sz="48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这首诗的三个小节中</a:t>
            </a:r>
            <a:endParaRPr lang="zh-CN" altLang="en-US" sz="48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rgbClr val="FF6600"/>
              </a:buClr>
              <a:buFont typeface="Wingdings" panose="05000000000000000000" pitchFamily="2" charset="2"/>
              <a:buNone/>
            </a:pPr>
            <a:r>
              <a:rPr lang="zh-CN" altLang="en-US" sz="48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  你最喜欢哪个小节</a:t>
            </a:r>
            <a:r>
              <a:rPr lang="en-US" altLang="zh-CN" sz="4800"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?</a:t>
            </a:r>
            <a:endParaRPr lang="en-US" altLang="zh-CN" sz="4800" b="1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rgbClr val="FF6600"/>
              </a:buClr>
              <a:buFont typeface="Wingdings" panose="05000000000000000000" pitchFamily="2" charset="2"/>
              <a:buNone/>
            </a:pPr>
            <a:r>
              <a:rPr lang="en-US" altLang="zh-CN" sz="4800"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  </a:t>
            </a:r>
            <a:r>
              <a:rPr lang="zh-CN" altLang="en-US" sz="48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为什么</a:t>
            </a:r>
            <a:r>
              <a:rPr lang="en-US" altLang="zh-CN" sz="4800"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?</a:t>
            </a:r>
            <a:endParaRPr lang="en-US" altLang="zh-CN" sz="4800" b="1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marL="342900" indent="-342900">
              <a:spcBef>
                <a:spcPct val="20000"/>
              </a:spcBef>
              <a:buClr>
                <a:srgbClr val="FF6600"/>
              </a:buClr>
              <a:buFont typeface="Wingdings" panose="05000000000000000000" pitchFamily="2" charset="2"/>
              <a:buChar char="§"/>
            </a:pPr>
            <a:endParaRPr lang="en-US" altLang="zh-CN" sz="4800" b="1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pic>
        <p:nvPicPr>
          <p:cNvPr id="77839" name="林荫漫步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71550" y="6308725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2103" name="Picture 16" descr="45">
            <a:hlinkClick r:id="" action="ppaction://noaction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85113" y="6092825"/>
            <a:ext cx="790575" cy="593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78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5829" fill="hold"/>
                                        <p:tgtEl>
                                          <p:spTgt spid="778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83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83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22" name="Rectangle 3"/>
          <p:cNvSpPr>
            <a:spLocks noGrp="1" noRot="1"/>
          </p:cNvSpPr>
          <p:nvPr>
            <p:ph idx="1"/>
          </p:nvPr>
        </p:nvSpPr>
        <p:spPr>
          <a:xfrm>
            <a:off x="250825" y="1052513"/>
            <a:ext cx="8540750" cy="4270375"/>
          </a:xfrm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en-US" altLang="zh-CN"/>
              <a:t>          </a:t>
            </a:r>
            <a:endParaRPr lang="en-US" altLang="zh-CN" sz="6000" b="1">
              <a:ea typeface="楷体_GB2312" pitchFamily="49" charset="-122"/>
            </a:endParaRPr>
          </a:p>
        </p:txBody>
      </p:sp>
      <p:sp>
        <p:nvSpPr>
          <p:cNvPr id="133123" name="Text Box 33"/>
          <p:cNvSpPr txBox="1"/>
          <p:nvPr/>
        </p:nvSpPr>
        <p:spPr>
          <a:xfrm>
            <a:off x="827088" y="2133600"/>
            <a:ext cx="8856662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瀑布的声音好像                             。</a:t>
            </a:r>
            <a:endParaRPr lang="zh-CN" altLang="en-US" sz="4000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33124" name="Text Box 34"/>
          <p:cNvSpPr txBox="1"/>
          <p:nvPr/>
        </p:nvSpPr>
        <p:spPr>
          <a:xfrm>
            <a:off x="-396875" y="3284538"/>
            <a:ext cx="694848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又像                              。</a:t>
            </a:r>
            <a:endParaRPr lang="zh-CN" altLang="en-US" sz="4000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33125" name="Line 36"/>
          <p:cNvSpPr/>
          <p:nvPr/>
        </p:nvSpPr>
        <p:spPr>
          <a:xfrm>
            <a:off x="4859338" y="2852738"/>
            <a:ext cx="3960812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33126" name="Line 39"/>
          <p:cNvSpPr/>
          <p:nvPr/>
        </p:nvSpPr>
        <p:spPr>
          <a:xfrm>
            <a:off x="1187450" y="4005263"/>
            <a:ext cx="3960813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9192" name="Text Box 40"/>
          <p:cNvSpPr txBox="1"/>
          <p:nvPr/>
        </p:nvSpPr>
        <p:spPr>
          <a:xfrm>
            <a:off x="4067175" y="2060575"/>
            <a:ext cx="540067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叠叠的浪涌上岸滩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9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4146" name="Rectangle 2"/>
          <p:cNvSpPr>
            <a:spLocks noGrp="1" noRot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sp>
        <p:nvSpPr>
          <p:cNvPr id="134147" name="Rectangle 3"/>
          <p:cNvSpPr>
            <a:spLocks noGrp="1" noRot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/>
            <a:endParaRPr lang="zh-CN" altLang="zh-CN" dirty="0"/>
          </a:p>
        </p:txBody>
      </p:sp>
      <p:pic>
        <p:nvPicPr>
          <p:cNvPr id="134148" name="Picture 4" descr="f68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5170" name="Rectangle 2"/>
          <p:cNvSpPr>
            <a:spLocks noGrp="1" noRot="1"/>
          </p:cNvSpPr>
          <p:nvPr>
            <p:ph type="title"/>
          </p:nvPr>
        </p:nvSpPr>
        <p:spPr>
          <a:xfrm>
            <a:off x="468313" y="2133600"/>
            <a:ext cx="9239250" cy="114300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4000" b="1" dirty="0">
                <a:solidFill>
                  <a:schemeClr val="tx1"/>
                </a:solidFill>
                <a:ea typeface="楷体_GB2312" pitchFamily="49" charset="-122"/>
              </a:rPr>
              <a:t>瀑布的声音好像</a:t>
            </a:r>
            <a:r>
              <a:rPr lang="zh-CN" altLang="en-US" sz="4000" b="1" dirty="0">
                <a:solidFill>
                  <a:srgbClr val="FF0000"/>
                </a:solidFill>
                <a:ea typeface="楷体_GB2312" pitchFamily="49" charset="-122"/>
              </a:rPr>
              <a:t>叠叠的浪涌上岸滩</a:t>
            </a:r>
            <a:r>
              <a:rPr lang="zh-CN" altLang="en-US" sz="4000" b="1" dirty="0">
                <a:solidFill>
                  <a:schemeClr val="tx1"/>
                </a:solidFill>
                <a:ea typeface="楷体_GB2312" pitchFamily="49" charset="-122"/>
              </a:rPr>
              <a:t>，</a:t>
            </a:r>
            <a:endParaRPr lang="zh-CN" altLang="en-US" sz="4000" b="1" dirty="0">
              <a:solidFill>
                <a:schemeClr val="tx1"/>
              </a:solidFill>
              <a:ea typeface="楷体_GB2312" pitchFamily="49" charset="-122"/>
            </a:endParaRPr>
          </a:p>
        </p:txBody>
      </p:sp>
      <p:sp>
        <p:nvSpPr>
          <p:cNvPr id="135171" name="Text Box 4"/>
          <p:cNvSpPr txBox="1"/>
          <p:nvPr/>
        </p:nvSpPr>
        <p:spPr>
          <a:xfrm>
            <a:off x="-252412" y="3429000"/>
            <a:ext cx="6335712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又像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                             </a:t>
            </a:r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。</a:t>
            </a:r>
            <a:endParaRPr lang="zh-CN" altLang="en-US" sz="4000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35172" name="Line 6"/>
          <p:cNvSpPr/>
          <p:nvPr/>
        </p:nvSpPr>
        <p:spPr>
          <a:xfrm>
            <a:off x="4572000" y="3068638"/>
            <a:ext cx="4103688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35173" name="Line 7"/>
          <p:cNvSpPr/>
          <p:nvPr/>
        </p:nvSpPr>
        <p:spPr>
          <a:xfrm>
            <a:off x="1116013" y="4076700"/>
            <a:ext cx="403225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1864" name="Text Box 8"/>
          <p:cNvSpPr txBox="1"/>
          <p:nvPr/>
        </p:nvSpPr>
        <p:spPr>
          <a:xfrm>
            <a:off x="250825" y="3284538"/>
            <a:ext cx="597693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阵阵的风吹过松林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4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8_万里长城">
  <a:themeElements>
    <a:clrScheme name="万里长城 1">
      <a:dk1>
        <a:srgbClr val="000000"/>
      </a:dk1>
      <a:lt1>
        <a:srgbClr val="FFFFFF"/>
      </a:lt1>
      <a:dk2>
        <a:srgbClr val="000099"/>
      </a:dk2>
      <a:lt2>
        <a:srgbClr val="969696"/>
      </a:lt2>
      <a:accent1>
        <a:srgbClr val="FFFF99"/>
      </a:accent1>
      <a:accent2>
        <a:srgbClr val="006666"/>
      </a:accent2>
      <a:accent3>
        <a:srgbClr val="FFFFFF"/>
      </a:accent3>
      <a:accent4>
        <a:srgbClr val="000000"/>
      </a:accent4>
      <a:accent5>
        <a:srgbClr val="FFFFCA"/>
      </a:accent5>
      <a:accent6>
        <a:srgbClr val="005C5C"/>
      </a:accent6>
      <a:hlink>
        <a:srgbClr val="800080"/>
      </a:hlink>
      <a:folHlink>
        <a:srgbClr val="FF6600"/>
      </a:folHlink>
    </a:clrScheme>
    <a:fontScheme name="万里长城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万里长城 1">
        <a:dk1>
          <a:srgbClr val="000000"/>
        </a:dk1>
        <a:lt1>
          <a:srgbClr val="FFFFFF"/>
        </a:lt1>
        <a:dk2>
          <a:srgbClr val="000099"/>
        </a:dk2>
        <a:lt2>
          <a:srgbClr val="969696"/>
        </a:lt2>
        <a:accent1>
          <a:srgbClr val="FFFF99"/>
        </a:accent1>
        <a:accent2>
          <a:srgbClr val="006666"/>
        </a:accent2>
        <a:accent3>
          <a:srgbClr val="FFFFFF"/>
        </a:accent3>
        <a:accent4>
          <a:srgbClr val="000000"/>
        </a:accent4>
        <a:accent5>
          <a:srgbClr val="FFFFCA"/>
        </a:accent5>
        <a:accent6>
          <a:srgbClr val="005C5C"/>
        </a:accent6>
        <a:hlink>
          <a:srgbClr val="80008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2">
        <a:dk1>
          <a:srgbClr val="000000"/>
        </a:dk1>
        <a:lt1>
          <a:srgbClr val="8EA4EA"/>
        </a:lt1>
        <a:dk2>
          <a:srgbClr val="0033CC"/>
        </a:dk2>
        <a:lt2>
          <a:srgbClr val="969696"/>
        </a:lt2>
        <a:accent1>
          <a:srgbClr val="86B5B6"/>
        </a:accent1>
        <a:accent2>
          <a:srgbClr val="FFCC66"/>
        </a:accent2>
        <a:accent3>
          <a:srgbClr val="C6CFF3"/>
        </a:accent3>
        <a:accent4>
          <a:srgbClr val="000000"/>
        </a:accent4>
        <a:accent5>
          <a:srgbClr val="C3D7D7"/>
        </a:accent5>
        <a:accent6>
          <a:srgbClr val="E7B95C"/>
        </a:accent6>
        <a:hlink>
          <a:srgbClr val="626292"/>
        </a:hlink>
        <a:folHlink>
          <a:srgbClr val="A2366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3">
        <a:dk1>
          <a:srgbClr val="0000FF"/>
        </a:dk1>
        <a:lt1>
          <a:srgbClr val="C0C0C0"/>
        </a:lt1>
        <a:dk2>
          <a:srgbClr val="000000"/>
        </a:dk2>
        <a:lt2>
          <a:srgbClr val="B2B2B2"/>
        </a:lt2>
        <a:accent1>
          <a:srgbClr val="FFCC99"/>
        </a:accent1>
        <a:accent2>
          <a:srgbClr val="FF99CC"/>
        </a:accent2>
        <a:accent3>
          <a:srgbClr val="DCDCDC"/>
        </a:accent3>
        <a:accent4>
          <a:srgbClr val="0000DA"/>
        </a:accent4>
        <a:accent5>
          <a:srgbClr val="FFE2CA"/>
        </a:accent5>
        <a:accent6>
          <a:srgbClr val="E78AB9"/>
        </a:accent6>
        <a:hlink>
          <a:srgbClr val="9C4070"/>
        </a:hlink>
        <a:folHlink>
          <a:srgbClr val="0071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4">
        <a:dk1>
          <a:srgbClr val="0029AC"/>
        </a:dk1>
        <a:lt1>
          <a:srgbClr val="CCFFCC"/>
        </a:lt1>
        <a:dk2>
          <a:srgbClr val="993366"/>
        </a:dk2>
        <a:lt2>
          <a:srgbClr val="969696"/>
        </a:lt2>
        <a:accent1>
          <a:srgbClr val="FFCC99"/>
        </a:accent1>
        <a:accent2>
          <a:srgbClr val="6699FF"/>
        </a:accent2>
        <a:accent3>
          <a:srgbClr val="E2FFE2"/>
        </a:accent3>
        <a:accent4>
          <a:srgbClr val="002192"/>
        </a:accent4>
        <a:accent5>
          <a:srgbClr val="FFE2CA"/>
        </a:accent5>
        <a:accent6>
          <a:srgbClr val="5C8AE7"/>
        </a:accent6>
        <a:hlink>
          <a:srgbClr val="006600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5">
        <a:dk1>
          <a:srgbClr val="333333"/>
        </a:dk1>
        <a:lt1>
          <a:srgbClr val="FF99CC"/>
        </a:lt1>
        <a:dk2>
          <a:srgbClr val="006600"/>
        </a:dk2>
        <a:lt2>
          <a:srgbClr val="B2B2B2"/>
        </a:lt2>
        <a:accent1>
          <a:srgbClr val="FFFF66"/>
        </a:accent1>
        <a:accent2>
          <a:srgbClr val="33CCFF"/>
        </a:accent2>
        <a:accent3>
          <a:srgbClr val="FFCAE2"/>
        </a:accent3>
        <a:accent4>
          <a:srgbClr val="2A2A2A"/>
        </a:accent4>
        <a:accent5>
          <a:srgbClr val="FFFFB8"/>
        </a:accent5>
        <a:accent6>
          <a:srgbClr val="2DB9E7"/>
        </a:accent6>
        <a:hlink>
          <a:srgbClr val="6600FF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6">
        <a:dk1>
          <a:srgbClr val="000000"/>
        </a:dk1>
        <a:lt1>
          <a:srgbClr val="FFFFCC"/>
        </a:lt1>
        <a:dk2>
          <a:srgbClr val="6756A6"/>
        </a:dk2>
        <a:lt2>
          <a:srgbClr val="969696"/>
        </a:lt2>
        <a:accent1>
          <a:srgbClr val="99CCFF"/>
        </a:accent1>
        <a:accent2>
          <a:srgbClr val="008000"/>
        </a:accent2>
        <a:accent3>
          <a:srgbClr val="FFFFE2"/>
        </a:accent3>
        <a:accent4>
          <a:srgbClr val="000000"/>
        </a:accent4>
        <a:accent5>
          <a:srgbClr val="CAE2FF"/>
        </a:accent5>
        <a:accent6>
          <a:srgbClr val="007300"/>
        </a:accent6>
        <a:hlink>
          <a:srgbClr val="990033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7">
        <a:dk1>
          <a:srgbClr val="CC3300"/>
        </a:dk1>
        <a:lt1>
          <a:srgbClr val="99CCFF"/>
        </a:lt1>
        <a:dk2>
          <a:srgbClr val="003399"/>
        </a:dk2>
        <a:lt2>
          <a:srgbClr val="969696"/>
        </a:lt2>
        <a:accent1>
          <a:srgbClr val="CED7FE"/>
        </a:accent1>
        <a:accent2>
          <a:srgbClr val="FFFFFF"/>
        </a:accent2>
        <a:accent3>
          <a:srgbClr val="CAE2FF"/>
        </a:accent3>
        <a:accent4>
          <a:srgbClr val="AE2A00"/>
        </a:accent4>
        <a:accent5>
          <a:srgbClr val="E3E8FE"/>
        </a:accent5>
        <a:accent6>
          <a:srgbClr val="E7E7E7"/>
        </a:accent6>
        <a:hlink>
          <a:srgbClr val="006600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8">
        <a:dk1>
          <a:srgbClr val="006600"/>
        </a:dk1>
        <a:lt1>
          <a:srgbClr val="FFCC99"/>
        </a:lt1>
        <a:dk2>
          <a:srgbClr val="000000"/>
        </a:dk2>
        <a:lt2>
          <a:srgbClr val="B2B2B2"/>
        </a:lt2>
        <a:accent1>
          <a:srgbClr val="FFFFFF"/>
        </a:accent1>
        <a:accent2>
          <a:srgbClr val="FFFF66"/>
        </a:accent2>
        <a:accent3>
          <a:srgbClr val="FFE2CA"/>
        </a:accent3>
        <a:accent4>
          <a:srgbClr val="005600"/>
        </a:accent4>
        <a:accent5>
          <a:srgbClr val="FFFFFF"/>
        </a:accent5>
        <a:accent6>
          <a:srgbClr val="E7E75C"/>
        </a:accent6>
        <a:hlink>
          <a:srgbClr val="5B5B89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9_万里长城">
  <a:themeElements>
    <a:clrScheme name="万里长城 1">
      <a:dk1>
        <a:srgbClr val="000000"/>
      </a:dk1>
      <a:lt1>
        <a:srgbClr val="FFFFFF"/>
      </a:lt1>
      <a:dk2>
        <a:srgbClr val="000099"/>
      </a:dk2>
      <a:lt2>
        <a:srgbClr val="969696"/>
      </a:lt2>
      <a:accent1>
        <a:srgbClr val="FFFF99"/>
      </a:accent1>
      <a:accent2>
        <a:srgbClr val="006666"/>
      </a:accent2>
      <a:accent3>
        <a:srgbClr val="FFFFFF"/>
      </a:accent3>
      <a:accent4>
        <a:srgbClr val="000000"/>
      </a:accent4>
      <a:accent5>
        <a:srgbClr val="FFFFCA"/>
      </a:accent5>
      <a:accent6>
        <a:srgbClr val="005C5C"/>
      </a:accent6>
      <a:hlink>
        <a:srgbClr val="800080"/>
      </a:hlink>
      <a:folHlink>
        <a:srgbClr val="FF6600"/>
      </a:folHlink>
    </a:clrScheme>
    <a:fontScheme name="万里长城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万里长城 1">
        <a:dk1>
          <a:srgbClr val="000000"/>
        </a:dk1>
        <a:lt1>
          <a:srgbClr val="FFFFFF"/>
        </a:lt1>
        <a:dk2>
          <a:srgbClr val="000099"/>
        </a:dk2>
        <a:lt2>
          <a:srgbClr val="969696"/>
        </a:lt2>
        <a:accent1>
          <a:srgbClr val="FFFF99"/>
        </a:accent1>
        <a:accent2>
          <a:srgbClr val="006666"/>
        </a:accent2>
        <a:accent3>
          <a:srgbClr val="FFFFFF"/>
        </a:accent3>
        <a:accent4>
          <a:srgbClr val="000000"/>
        </a:accent4>
        <a:accent5>
          <a:srgbClr val="FFFFCA"/>
        </a:accent5>
        <a:accent6>
          <a:srgbClr val="005C5C"/>
        </a:accent6>
        <a:hlink>
          <a:srgbClr val="80008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2">
        <a:dk1>
          <a:srgbClr val="000000"/>
        </a:dk1>
        <a:lt1>
          <a:srgbClr val="8EA4EA"/>
        </a:lt1>
        <a:dk2>
          <a:srgbClr val="0033CC"/>
        </a:dk2>
        <a:lt2>
          <a:srgbClr val="969696"/>
        </a:lt2>
        <a:accent1>
          <a:srgbClr val="86B5B6"/>
        </a:accent1>
        <a:accent2>
          <a:srgbClr val="FFCC66"/>
        </a:accent2>
        <a:accent3>
          <a:srgbClr val="C6CFF3"/>
        </a:accent3>
        <a:accent4>
          <a:srgbClr val="000000"/>
        </a:accent4>
        <a:accent5>
          <a:srgbClr val="C3D7D7"/>
        </a:accent5>
        <a:accent6>
          <a:srgbClr val="E7B95C"/>
        </a:accent6>
        <a:hlink>
          <a:srgbClr val="626292"/>
        </a:hlink>
        <a:folHlink>
          <a:srgbClr val="A2366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3">
        <a:dk1>
          <a:srgbClr val="0000FF"/>
        </a:dk1>
        <a:lt1>
          <a:srgbClr val="C0C0C0"/>
        </a:lt1>
        <a:dk2>
          <a:srgbClr val="000000"/>
        </a:dk2>
        <a:lt2>
          <a:srgbClr val="B2B2B2"/>
        </a:lt2>
        <a:accent1>
          <a:srgbClr val="FFCC99"/>
        </a:accent1>
        <a:accent2>
          <a:srgbClr val="FF99CC"/>
        </a:accent2>
        <a:accent3>
          <a:srgbClr val="DCDCDC"/>
        </a:accent3>
        <a:accent4>
          <a:srgbClr val="0000DA"/>
        </a:accent4>
        <a:accent5>
          <a:srgbClr val="FFE2CA"/>
        </a:accent5>
        <a:accent6>
          <a:srgbClr val="E78AB9"/>
        </a:accent6>
        <a:hlink>
          <a:srgbClr val="9C4070"/>
        </a:hlink>
        <a:folHlink>
          <a:srgbClr val="0071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4">
        <a:dk1>
          <a:srgbClr val="0029AC"/>
        </a:dk1>
        <a:lt1>
          <a:srgbClr val="CCFFCC"/>
        </a:lt1>
        <a:dk2>
          <a:srgbClr val="993366"/>
        </a:dk2>
        <a:lt2>
          <a:srgbClr val="969696"/>
        </a:lt2>
        <a:accent1>
          <a:srgbClr val="FFCC99"/>
        </a:accent1>
        <a:accent2>
          <a:srgbClr val="6699FF"/>
        </a:accent2>
        <a:accent3>
          <a:srgbClr val="E2FFE2"/>
        </a:accent3>
        <a:accent4>
          <a:srgbClr val="002192"/>
        </a:accent4>
        <a:accent5>
          <a:srgbClr val="FFE2CA"/>
        </a:accent5>
        <a:accent6>
          <a:srgbClr val="5C8AE7"/>
        </a:accent6>
        <a:hlink>
          <a:srgbClr val="006600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5">
        <a:dk1>
          <a:srgbClr val="333333"/>
        </a:dk1>
        <a:lt1>
          <a:srgbClr val="FF99CC"/>
        </a:lt1>
        <a:dk2>
          <a:srgbClr val="006600"/>
        </a:dk2>
        <a:lt2>
          <a:srgbClr val="B2B2B2"/>
        </a:lt2>
        <a:accent1>
          <a:srgbClr val="FFFF66"/>
        </a:accent1>
        <a:accent2>
          <a:srgbClr val="33CCFF"/>
        </a:accent2>
        <a:accent3>
          <a:srgbClr val="FFCAE2"/>
        </a:accent3>
        <a:accent4>
          <a:srgbClr val="2A2A2A"/>
        </a:accent4>
        <a:accent5>
          <a:srgbClr val="FFFFB8"/>
        </a:accent5>
        <a:accent6>
          <a:srgbClr val="2DB9E7"/>
        </a:accent6>
        <a:hlink>
          <a:srgbClr val="6600FF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6">
        <a:dk1>
          <a:srgbClr val="000000"/>
        </a:dk1>
        <a:lt1>
          <a:srgbClr val="FFFFCC"/>
        </a:lt1>
        <a:dk2>
          <a:srgbClr val="6756A6"/>
        </a:dk2>
        <a:lt2>
          <a:srgbClr val="969696"/>
        </a:lt2>
        <a:accent1>
          <a:srgbClr val="99CCFF"/>
        </a:accent1>
        <a:accent2>
          <a:srgbClr val="008000"/>
        </a:accent2>
        <a:accent3>
          <a:srgbClr val="FFFFE2"/>
        </a:accent3>
        <a:accent4>
          <a:srgbClr val="000000"/>
        </a:accent4>
        <a:accent5>
          <a:srgbClr val="CAE2FF"/>
        </a:accent5>
        <a:accent6>
          <a:srgbClr val="007300"/>
        </a:accent6>
        <a:hlink>
          <a:srgbClr val="990033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7">
        <a:dk1>
          <a:srgbClr val="CC3300"/>
        </a:dk1>
        <a:lt1>
          <a:srgbClr val="99CCFF"/>
        </a:lt1>
        <a:dk2>
          <a:srgbClr val="003399"/>
        </a:dk2>
        <a:lt2>
          <a:srgbClr val="969696"/>
        </a:lt2>
        <a:accent1>
          <a:srgbClr val="CED7FE"/>
        </a:accent1>
        <a:accent2>
          <a:srgbClr val="FFFFFF"/>
        </a:accent2>
        <a:accent3>
          <a:srgbClr val="CAE2FF"/>
        </a:accent3>
        <a:accent4>
          <a:srgbClr val="AE2A00"/>
        </a:accent4>
        <a:accent5>
          <a:srgbClr val="E3E8FE"/>
        </a:accent5>
        <a:accent6>
          <a:srgbClr val="E7E7E7"/>
        </a:accent6>
        <a:hlink>
          <a:srgbClr val="006600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8">
        <a:dk1>
          <a:srgbClr val="006600"/>
        </a:dk1>
        <a:lt1>
          <a:srgbClr val="FFCC99"/>
        </a:lt1>
        <a:dk2>
          <a:srgbClr val="000000"/>
        </a:dk2>
        <a:lt2>
          <a:srgbClr val="B2B2B2"/>
        </a:lt2>
        <a:accent1>
          <a:srgbClr val="FFFFFF"/>
        </a:accent1>
        <a:accent2>
          <a:srgbClr val="FFFF66"/>
        </a:accent2>
        <a:accent3>
          <a:srgbClr val="FFE2CA"/>
        </a:accent3>
        <a:accent4>
          <a:srgbClr val="005600"/>
        </a:accent4>
        <a:accent5>
          <a:srgbClr val="FFFFFF"/>
        </a:accent5>
        <a:accent6>
          <a:srgbClr val="E7E75C"/>
        </a:accent6>
        <a:hlink>
          <a:srgbClr val="5B5B89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万里长城">
  <a:themeElements>
    <a:clrScheme name="万里长城 1">
      <a:dk1>
        <a:srgbClr val="000000"/>
      </a:dk1>
      <a:lt1>
        <a:srgbClr val="FFFFFF"/>
      </a:lt1>
      <a:dk2>
        <a:srgbClr val="000099"/>
      </a:dk2>
      <a:lt2>
        <a:srgbClr val="969696"/>
      </a:lt2>
      <a:accent1>
        <a:srgbClr val="FFFF99"/>
      </a:accent1>
      <a:accent2>
        <a:srgbClr val="006666"/>
      </a:accent2>
      <a:accent3>
        <a:srgbClr val="FFFFFF"/>
      </a:accent3>
      <a:accent4>
        <a:srgbClr val="000000"/>
      </a:accent4>
      <a:accent5>
        <a:srgbClr val="FFFFCA"/>
      </a:accent5>
      <a:accent6>
        <a:srgbClr val="005C5C"/>
      </a:accent6>
      <a:hlink>
        <a:srgbClr val="800080"/>
      </a:hlink>
      <a:folHlink>
        <a:srgbClr val="FF6600"/>
      </a:folHlink>
    </a:clrScheme>
    <a:fontScheme name="万里长城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万里长城 1">
        <a:dk1>
          <a:srgbClr val="000000"/>
        </a:dk1>
        <a:lt1>
          <a:srgbClr val="FFFFFF"/>
        </a:lt1>
        <a:dk2>
          <a:srgbClr val="000099"/>
        </a:dk2>
        <a:lt2>
          <a:srgbClr val="969696"/>
        </a:lt2>
        <a:accent1>
          <a:srgbClr val="FFFF99"/>
        </a:accent1>
        <a:accent2>
          <a:srgbClr val="006666"/>
        </a:accent2>
        <a:accent3>
          <a:srgbClr val="FFFFFF"/>
        </a:accent3>
        <a:accent4>
          <a:srgbClr val="000000"/>
        </a:accent4>
        <a:accent5>
          <a:srgbClr val="FFFFCA"/>
        </a:accent5>
        <a:accent6>
          <a:srgbClr val="005C5C"/>
        </a:accent6>
        <a:hlink>
          <a:srgbClr val="80008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2">
        <a:dk1>
          <a:srgbClr val="000000"/>
        </a:dk1>
        <a:lt1>
          <a:srgbClr val="8EA4EA"/>
        </a:lt1>
        <a:dk2>
          <a:srgbClr val="0033CC"/>
        </a:dk2>
        <a:lt2>
          <a:srgbClr val="969696"/>
        </a:lt2>
        <a:accent1>
          <a:srgbClr val="86B5B6"/>
        </a:accent1>
        <a:accent2>
          <a:srgbClr val="FFCC66"/>
        </a:accent2>
        <a:accent3>
          <a:srgbClr val="C6CFF3"/>
        </a:accent3>
        <a:accent4>
          <a:srgbClr val="000000"/>
        </a:accent4>
        <a:accent5>
          <a:srgbClr val="C3D7D7"/>
        </a:accent5>
        <a:accent6>
          <a:srgbClr val="E7B95C"/>
        </a:accent6>
        <a:hlink>
          <a:srgbClr val="626292"/>
        </a:hlink>
        <a:folHlink>
          <a:srgbClr val="A2366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3">
        <a:dk1>
          <a:srgbClr val="0000FF"/>
        </a:dk1>
        <a:lt1>
          <a:srgbClr val="C0C0C0"/>
        </a:lt1>
        <a:dk2>
          <a:srgbClr val="000000"/>
        </a:dk2>
        <a:lt2>
          <a:srgbClr val="B2B2B2"/>
        </a:lt2>
        <a:accent1>
          <a:srgbClr val="FFCC99"/>
        </a:accent1>
        <a:accent2>
          <a:srgbClr val="FF99CC"/>
        </a:accent2>
        <a:accent3>
          <a:srgbClr val="DCDCDC"/>
        </a:accent3>
        <a:accent4>
          <a:srgbClr val="0000DA"/>
        </a:accent4>
        <a:accent5>
          <a:srgbClr val="FFE2CA"/>
        </a:accent5>
        <a:accent6>
          <a:srgbClr val="E78AB9"/>
        </a:accent6>
        <a:hlink>
          <a:srgbClr val="9C4070"/>
        </a:hlink>
        <a:folHlink>
          <a:srgbClr val="0071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4">
        <a:dk1>
          <a:srgbClr val="0029AC"/>
        </a:dk1>
        <a:lt1>
          <a:srgbClr val="CCFFCC"/>
        </a:lt1>
        <a:dk2>
          <a:srgbClr val="993366"/>
        </a:dk2>
        <a:lt2>
          <a:srgbClr val="969696"/>
        </a:lt2>
        <a:accent1>
          <a:srgbClr val="FFCC99"/>
        </a:accent1>
        <a:accent2>
          <a:srgbClr val="6699FF"/>
        </a:accent2>
        <a:accent3>
          <a:srgbClr val="E2FFE2"/>
        </a:accent3>
        <a:accent4>
          <a:srgbClr val="002192"/>
        </a:accent4>
        <a:accent5>
          <a:srgbClr val="FFE2CA"/>
        </a:accent5>
        <a:accent6>
          <a:srgbClr val="5C8AE7"/>
        </a:accent6>
        <a:hlink>
          <a:srgbClr val="006600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5">
        <a:dk1>
          <a:srgbClr val="333333"/>
        </a:dk1>
        <a:lt1>
          <a:srgbClr val="FF99CC"/>
        </a:lt1>
        <a:dk2>
          <a:srgbClr val="006600"/>
        </a:dk2>
        <a:lt2>
          <a:srgbClr val="B2B2B2"/>
        </a:lt2>
        <a:accent1>
          <a:srgbClr val="FFFF66"/>
        </a:accent1>
        <a:accent2>
          <a:srgbClr val="33CCFF"/>
        </a:accent2>
        <a:accent3>
          <a:srgbClr val="FFCAE2"/>
        </a:accent3>
        <a:accent4>
          <a:srgbClr val="2A2A2A"/>
        </a:accent4>
        <a:accent5>
          <a:srgbClr val="FFFFB8"/>
        </a:accent5>
        <a:accent6>
          <a:srgbClr val="2DB9E7"/>
        </a:accent6>
        <a:hlink>
          <a:srgbClr val="6600FF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6">
        <a:dk1>
          <a:srgbClr val="000000"/>
        </a:dk1>
        <a:lt1>
          <a:srgbClr val="FFFFCC"/>
        </a:lt1>
        <a:dk2>
          <a:srgbClr val="6756A6"/>
        </a:dk2>
        <a:lt2>
          <a:srgbClr val="969696"/>
        </a:lt2>
        <a:accent1>
          <a:srgbClr val="99CCFF"/>
        </a:accent1>
        <a:accent2>
          <a:srgbClr val="008000"/>
        </a:accent2>
        <a:accent3>
          <a:srgbClr val="FFFFE2"/>
        </a:accent3>
        <a:accent4>
          <a:srgbClr val="000000"/>
        </a:accent4>
        <a:accent5>
          <a:srgbClr val="CAE2FF"/>
        </a:accent5>
        <a:accent6>
          <a:srgbClr val="007300"/>
        </a:accent6>
        <a:hlink>
          <a:srgbClr val="990033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7">
        <a:dk1>
          <a:srgbClr val="CC3300"/>
        </a:dk1>
        <a:lt1>
          <a:srgbClr val="99CCFF"/>
        </a:lt1>
        <a:dk2>
          <a:srgbClr val="003399"/>
        </a:dk2>
        <a:lt2>
          <a:srgbClr val="969696"/>
        </a:lt2>
        <a:accent1>
          <a:srgbClr val="CED7FE"/>
        </a:accent1>
        <a:accent2>
          <a:srgbClr val="FFFFFF"/>
        </a:accent2>
        <a:accent3>
          <a:srgbClr val="CAE2FF"/>
        </a:accent3>
        <a:accent4>
          <a:srgbClr val="AE2A00"/>
        </a:accent4>
        <a:accent5>
          <a:srgbClr val="E3E8FE"/>
        </a:accent5>
        <a:accent6>
          <a:srgbClr val="E7E7E7"/>
        </a:accent6>
        <a:hlink>
          <a:srgbClr val="006600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8">
        <a:dk1>
          <a:srgbClr val="006600"/>
        </a:dk1>
        <a:lt1>
          <a:srgbClr val="FFCC99"/>
        </a:lt1>
        <a:dk2>
          <a:srgbClr val="000000"/>
        </a:dk2>
        <a:lt2>
          <a:srgbClr val="B2B2B2"/>
        </a:lt2>
        <a:accent1>
          <a:srgbClr val="FFFFFF"/>
        </a:accent1>
        <a:accent2>
          <a:srgbClr val="FFFF66"/>
        </a:accent2>
        <a:accent3>
          <a:srgbClr val="FFE2CA"/>
        </a:accent3>
        <a:accent4>
          <a:srgbClr val="005600"/>
        </a:accent4>
        <a:accent5>
          <a:srgbClr val="FFFFFF"/>
        </a:accent5>
        <a:accent6>
          <a:srgbClr val="E7E75C"/>
        </a:accent6>
        <a:hlink>
          <a:srgbClr val="5B5B89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万里长城">
  <a:themeElements>
    <a:clrScheme name="万里长城 1">
      <a:dk1>
        <a:srgbClr val="000000"/>
      </a:dk1>
      <a:lt1>
        <a:srgbClr val="FFFFFF"/>
      </a:lt1>
      <a:dk2>
        <a:srgbClr val="000099"/>
      </a:dk2>
      <a:lt2>
        <a:srgbClr val="969696"/>
      </a:lt2>
      <a:accent1>
        <a:srgbClr val="FFFF99"/>
      </a:accent1>
      <a:accent2>
        <a:srgbClr val="006666"/>
      </a:accent2>
      <a:accent3>
        <a:srgbClr val="FFFFFF"/>
      </a:accent3>
      <a:accent4>
        <a:srgbClr val="000000"/>
      </a:accent4>
      <a:accent5>
        <a:srgbClr val="FFFFCA"/>
      </a:accent5>
      <a:accent6>
        <a:srgbClr val="005C5C"/>
      </a:accent6>
      <a:hlink>
        <a:srgbClr val="800080"/>
      </a:hlink>
      <a:folHlink>
        <a:srgbClr val="FF6600"/>
      </a:folHlink>
    </a:clrScheme>
    <a:fontScheme name="万里长城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万里长城 1">
        <a:dk1>
          <a:srgbClr val="000000"/>
        </a:dk1>
        <a:lt1>
          <a:srgbClr val="FFFFFF"/>
        </a:lt1>
        <a:dk2>
          <a:srgbClr val="000099"/>
        </a:dk2>
        <a:lt2>
          <a:srgbClr val="969696"/>
        </a:lt2>
        <a:accent1>
          <a:srgbClr val="FFFF99"/>
        </a:accent1>
        <a:accent2>
          <a:srgbClr val="006666"/>
        </a:accent2>
        <a:accent3>
          <a:srgbClr val="FFFFFF"/>
        </a:accent3>
        <a:accent4>
          <a:srgbClr val="000000"/>
        </a:accent4>
        <a:accent5>
          <a:srgbClr val="FFFFCA"/>
        </a:accent5>
        <a:accent6>
          <a:srgbClr val="005C5C"/>
        </a:accent6>
        <a:hlink>
          <a:srgbClr val="80008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2">
        <a:dk1>
          <a:srgbClr val="000000"/>
        </a:dk1>
        <a:lt1>
          <a:srgbClr val="8EA4EA"/>
        </a:lt1>
        <a:dk2>
          <a:srgbClr val="0033CC"/>
        </a:dk2>
        <a:lt2>
          <a:srgbClr val="969696"/>
        </a:lt2>
        <a:accent1>
          <a:srgbClr val="86B5B6"/>
        </a:accent1>
        <a:accent2>
          <a:srgbClr val="FFCC66"/>
        </a:accent2>
        <a:accent3>
          <a:srgbClr val="C6CFF3"/>
        </a:accent3>
        <a:accent4>
          <a:srgbClr val="000000"/>
        </a:accent4>
        <a:accent5>
          <a:srgbClr val="C3D7D7"/>
        </a:accent5>
        <a:accent6>
          <a:srgbClr val="E7B95C"/>
        </a:accent6>
        <a:hlink>
          <a:srgbClr val="626292"/>
        </a:hlink>
        <a:folHlink>
          <a:srgbClr val="A2366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3">
        <a:dk1>
          <a:srgbClr val="0000FF"/>
        </a:dk1>
        <a:lt1>
          <a:srgbClr val="C0C0C0"/>
        </a:lt1>
        <a:dk2>
          <a:srgbClr val="000000"/>
        </a:dk2>
        <a:lt2>
          <a:srgbClr val="B2B2B2"/>
        </a:lt2>
        <a:accent1>
          <a:srgbClr val="FFCC99"/>
        </a:accent1>
        <a:accent2>
          <a:srgbClr val="FF99CC"/>
        </a:accent2>
        <a:accent3>
          <a:srgbClr val="DCDCDC"/>
        </a:accent3>
        <a:accent4>
          <a:srgbClr val="0000DA"/>
        </a:accent4>
        <a:accent5>
          <a:srgbClr val="FFE2CA"/>
        </a:accent5>
        <a:accent6>
          <a:srgbClr val="E78AB9"/>
        </a:accent6>
        <a:hlink>
          <a:srgbClr val="9C4070"/>
        </a:hlink>
        <a:folHlink>
          <a:srgbClr val="0071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4">
        <a:dk1>
          <a:srgbClr val="0029AC"/>
        </a:dk1>
        <a:lt1>
          <a:srgbClr val="CCFFCC"/>
        </a:lt1>
        <a:dk2>
          <a:srgbClr val="993366"/>
        </a:dk2>
        <a:lt2>
          <a:srgbClr val="969696"/>
        </a:lt2>
        <a:accent1>
          <a:srgbClr val="FFCC99"/>
        </a:accent1>
        <a:accent2>
          <a:srgbClr val="6699FF"/>
        </a:accent2>
        <a:accent3>
          <a:srgbClr val="E2FFE2"/>
        </a:accent3>
        <a:accent4>
          <a:srgbClr val="002192"/>
        </a:accent4>
        <a:accent5>
          <a:srgbClr val="FFE2CA"/>
        </a:accent5>
        <a:accent6>
          <a:srgbClr val="5C8AE7"/>
        </a:accent6>
        <a:hlink>
          <a:srgbClr val="006600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5">
        <a:dk1>
          <a:srgbClr val="333333"/>
        </a:dk1>
        <a:lt1>
          <a:srgbClr val="FF99CC"/>
        </a:lt1>
        <a:dk2>
          <a:srgbClr val="006600"/>
        </a:dk2>
        <a:lt2>
          <a:srgbClr val="B2B2B2"/>
        </a:lt2>
        <a:accent1>
          <a:srgbClr val="FFFF66"/>
        </a:accent1>
        <a:accent2>
          <a:srgbClr val="33CCFF"/>
        </a:accent2>
        <a:accent3>
          <a:srgbClr val="FFCAE2"/>
        </a:accent3>
        <a:accent4>
          <a:srgbClr val="2A2A2A"/>
        </a:accent4>
        <a:accent5>
          <a:srgbClr val="FFFFB8"/>
        </a:accent5>
        <a:accent6>
          <a:srgbClr val="2DB9E7"/>
        </a:accent6>
        <a:hlink>
          <a:srgbClr val="6600FF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6">
        <a:dk1>
          <a:srgbClr val="000000"/>
        </a:dk1>
        <a:lt1>
          <a:srgbClr val="FFFFCC"/>
        </a:lt1>
        <a:dk2>
          <a:srgbClr val="6756A6"/>
        </a:dk2>
        <a:lt2>
          <a:srgbClr val="969696"/>
        </a:lt2>
        <a:accent1>
          <a:srgbClr val="99CCFF"/>
        </a:accent1>
        <a:accent2>
          <a:srgbClr val="008000"/>
        </a:accent2>
        <a:accent3>
          <a:srgbClr val="FFFFE2"/>
        </a:accent3>
        <a:accent4>
          <a:srgbClr val="000000"/>
        </a:accent4>
        <a:accent5>
          <a:srgbClr val="CAE2FF"/>
        </a:accent5>
        <a:accent6>
          <a:srgbClr val="007300"/>
        </a:accent6>
        <a:hlink>
          <a:srgbClr val="990033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7">
        <a:dk1>
          <a:srgbClr val="CC3300"/>
        </a:dk1>
        <a:lt1>
          <a:srgbClr val="99CCFF"/>
        </a:lt1>
        <a:dk2>
          <a:srgbClr val="003399"/>
        </a:dk2>
        <a:lt2>
          <a:srgbClr val="969696"/>
        </a:lt2>
        <a:accent1>
          <a:srgbClr val="CED7FE"/>
        </a:accent1>
        <a:accent2>
          <a:srgbClr val="FFFFFF"/>
        </a:accent2>
        <a:accent3>
          <a:srgbClr val="CAE2FF"/>
        </a:accent3>
        <a:accent4>
          <a:srgbClr val="AE2A00"/>
        </a:accent4>
        <a:accent5>
          <a:srgbClr val="E3E8FE"/>
        </a:accent5>
        <a:accent6>
          <a:srgbClr val="E7E7E7"/>
        </a:accent6>
        <a:hlink>
          <a:srgbClr val="006600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8">
        <a:dk1>
          <a:srgbClr val="006600"/>
        </a:dk1>
        <a:lt1>
          <a:srgbClr val="FFCC99"/>
        </a:lt1>
        <a:dk2>
          <a:srgbClr val="000000"/>
        </a:dk2>
        <a:lt2>
          <a:srgbClr val="B2B2B2"/>
        </a:lt2>
        <a:accent1>
          <a:srgbClr val="FFFFFF"/>
        </a:accent1>
        <a:accent2>
          <a:srgbClr val="FFFF66"/>
        </a:accent2>
        <a:accent3>
          <a:srgbClr val="FFE2CA"/>
        </a:accent3>
        <a:accent4>
          <a:srgbClr val="005600"/>
        </a:accent4>
        <a:accent5>
          <a:srgbClr val="FFFFFF"/>
        </a:accent5>
        <a:accent6>
          <a:srgbClr val="E7E75C"/>
        </a:accent6>
        <a:hlink>
          <a:srgbClr val="5B5B89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万里长城">
  <a:themeElements>
    <a:clrScheme name="万里长城 1">
      <a:dk1>
        <a:srgbClr val="000000"/>
      </a:dk1>
      <a:lt1>
        <a:srgbClr val="FFFFFF"/>
      </a:lt1>
      <a:dk2>
        <a:srgbClr val="000099"/>
      </a:dk2>
      <a:lt2>
        <a:srgbClr val="969696"/>
      </a:lt2>
      <a:accent1>
        <a:srgbClr val="FFFF99"/>
      </a:accent1>
      <a:accent2>
        <a:srgbClr val="006666"/>
      </a:accent2>
      <a:accent3>
        <a:srgbClr val="FFFFFF"/>
      </a:accent3>
      <a:accent4>
        <a:srgbClr val="000000"/>
      </a:accent4>
      <a:accent5>
        <a:srgbClr val="FFFFCA"/>
      </a:accent5>
      <a:accent6>
        <a:srgbClr val="005C5C"/>
      </a:accent6>
      <a:hlink>
        <a:srgbClr val="800080"/>
      </a:hlink>
      <a:folHlink>
        <a:srgbClr val="FF6600"/>
      </a:folHlink>
    </a:clrScheme>
    <a:fontScheme name="万里长城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万里长城 1">
        <a:dk1>
          <a:srgbClr val="000000"/>
        </a:dk1>
        <a:lt1>
          <a:srgbClr val="FFFFFF"/>
        </a:lt1>
        <a:dk2>
          <a:srgbClr val="000099"/>
        </a:dk2>
        <a:lt2>
          <a:srgbClr val="969696"/>
        </a:lt2>
        <a:accent1>
          <a:srgbClr val="FFFF99"/>
        </a:accent1>
        <a:accent2>
          <a:srgbClr val="006666"/>
        </a:accent2>
        <a:accent3>
          <a:srgbClr val="FFFFFF"/>
        </a:accent3>
        <a:accent4>
          <a:srgbClr val="000000"/>
        </a:accent4>
        <a:accent5>
          <a:srgbClr val="FFFFCA"/>
        </a:accent5>
        <a:accent6>
          <a:srgbClr val="005C5C"/>
        </a:accent6>
        <a:hlink>
          <a:srgbClr val="80008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2">
        <a:dk1>
          <a:srgbClr val="000000"/>
        </a:dk1>
        <a:lt1>
          <a:srgbClr val="8EA4EA"/>
        </a:lt1>
        <a:dk2>
          <a:srgbClr val="0033CC"/>
        </a:dk2>
        <a:lt2>
          <a:srgbClr val="969696"/>
        </a:lt2>
        <a:accent1>
          <a:srgbClr val="86B5B6"/>
        </a:accent1>
        <a:accent2>
          <a:srgbClr val="FFCC66"/>
        </a:accent2>
        <a:accent3>
          <a:srgbClr val="C6CFF3"/>
        </a:accent3>
        <a:accent4>
          <a:srgbClr val="000000"/>
        </a:accent4>
        <a:accent5>
          <a:srgbClr val="C3D7D7"/>
        </a:accent5>
        <a:accent6>
          <a:srgbClr val="E7B95C"/>
        </a:accent6>
        <a:hlink>
          <a:srgbClr val="626292"/>
        </a:hlink>
        <a:folHlink>
          <a:srgbClr val="A2366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3">
        <a:dk1>
          <a:srgbClr val="0000FF"/>
        </a:dk1>
        <a:lt1>
          <a:srgbClr val="C0C0C0"/>
        </a:lt1>
        <a:dk2>
          <a:srgbClr val="000000"/>
        </a:dk2>
        <a:lt2>
          <a:srgbClr val="B2B2B2"/>
        </a:lt2>
        <a:accent1>
          <a:srgbClr val="FFCC99"/>
        </a:accent1>
        <a:accent2>
          <a:srgbClr val="FF99CC"/>
        </a:accent2>
        <a:accent3>
          <a:srgbClr val="DCDCDC"/>
        </a:accent3>
        <a:accent4>
          <a:srgbClr val="0000DA"/>
        </a:accent4>
        <a:accent5>
          <a:srgbClr val="FFE2CA"/>
        </a:accent5>
        <a:accent6>
          <a:srgbClr val="E78AB9"/>
        </a:accent6>
        <a:hlink>
          <a:srgbClr val="9C4070"/>
        </a:hlink>
        <a:folHlink>
          <a:srgbClr val="0071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4">
        <a:dk1>
          <a:srgbClr val="0029AC"/>
        </a:dk1>
        <a:lt1>
          <a:srgbClr val="CCFFCC"/>
        </a:lt1>
        <a:dk2>
          <a:srgbClr val="993366"/>
        </a:dk2>
        <a:lt2>
          <a:srgbClr val="969696"/>
        </a:lt2>
        <a:accent1>
          <a:srgbClr val="FFCC99"/>
        </a:accent1>
        <a:accent2>
          <a:srgbClr val="6699FF"/>
        </a:accent2>
        <a:accent3>
          <a:srgbClr val="E2FFE2"/>
        </a:accent3>
        <a:accent4>
          <a:srgbClr val="002192"/>
        </a:accent4>
        <a:accent5>
          <a:srgbClr val="FFE2CA"/>
        </a:accent5>
        <a:accent6>
          <a:srgbClr val="5C8AE7"/>
        </a:accent6>
        <a:hlink>
          <a:srgbClr val="006600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5">
        <a:dk1>
          <a:srgbClr val="333333"/>
        </a:dk1>
        <a:lt1>
          <a:srgbClr val="FF99CC"/>
        </a:lt1>
        <a:dk2>
          <a:srgbClr val="006600"/>
        </a:dk2>
        <a:lt2>
          <a:srgbClr val="B2B2B2"/>
        </a:lt2>
        <a:accent1>
          <a:srgbClr val="FFFF66"/>
        </a:accent1>
        <a:accent2>
          <a:srgbClr val="33CCFF"/>
        </a:accent2>
        <a:accent3>
          <a:srgbClr val="FFCAE2"/>
        </a:accent3>
        <a:accent4>
          <a:srgbClr val="2A2A2A"/>
        </a:accent4>
        <a:accent5>
          <a:srgbClr val="FFFFB8"/>
        </a:accent5>
        <a:accent6>
          <a:srgbClr val="2DB9E7"/>
        </a:accent6>
        <a:hlink>
          <a:srgbClr val="6600FF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6">
        <a:dk1>
          <a:srgbClr val="000000"/>
        </a:dk1>
        <a:lt1>
          <a:srgbClr val="FFFFCC"/>
        </a:lt1>
        <a:dk2>
          <a:srgbClr val="6756A6"/>
        </a:dk2>
        <a:lt2>
          <a:srgbClr val="969696"/>
        </a:lt2>
        <a:accent1>
          <a:srgbClr val="99CCFF"/>
        </a:accent1>
        <a:accent2>
          <a:srgbClr val="008000"/>
        </a:accent2>
        <a:accent3>
          <a:srgbClr val="FFFFE2"/>
        </a:accent3>
        <a:accent4>
          <a:srgbClr val="000000"/>
        </a:accent4>
        <a:accent5>
          <a:srgbClr val="CAE2FF"/>
        </a:accent5>
        <a:accent6>
          <a:srgbClr val="007300"/>
        </a:accent6>
        <a:hlink>
          <a:srgbClr val="990033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7">
        <a:dk1>
          <a:srgbClr val="CC3300"/>
        </a:dk1>
        <a:lt1>
          <a:srgbClr val="99CCFF"/>
        </a:lt1>
        <a:dk2>
          <a:srgbClr val="003399"/>
        </a:dk2>
        <a:lt2>
          <a:srgbClr val="969696"/>
        </a:lt2>
        <a:accent1>
          <a:srgbClr val="CED7FE"/>
        </a:accent1>
        <a:accent2>
          <a:srgbClr val="FFFFFF"/>
        </a:accent2>
        <a:accent3>
          <a:srgbClr val="CAE2FF"/>
        </a:accent3>
        <a:accent4>
          <a:srgbClr val="AE2A00"/>
        </a:accent4>
        <a:accent5>
          <a:srgbClr val="E3E8FE"/>
        </a:accent5>
        <a:accent6>
          <a:srgbClr val="E7E7E7"/>
        </a:accent6>
        <a:hlink>
          <a:srgbClr val="006600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8">
        <a:dk1>
          <a:srgbClr val="006600"/>
        </a:dk1>
        <a:lt1>
          <a:srgbClr val="FFCC99"/>
        </a:lt1>
        <a:dk2>
          <a:srgbClr val="000000"/>
        </a:dk2>
        <a:lt2>
          <a:srgbClr val="B2B2B2"/>
        </a:lt2>
        <a:accent1>
          <a:srgbClr val="FFFFFF"/>
        </a:accent1>
        <a:accent2>
          <a:srgbClr val="FFFF66"/>
        </a:accent2>
        <a:accent3>
          <a:srgbClr val="FFE2CA"/>
        </a:accent3>
        <a:accent4>
          <a:srgbClr val="005600"/>
        </a:accent4>
        <a:accent5>
          <a:srgbClr val="FFFFFF"/>
        </a:accent5>
        <a:accent6>
          <a:srgbClr val="E7E75C"/>
        </a:accent6>
        <a:hlink>
          <a:srgbClr val="5B5B89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万里长城">
  <a:themeElements>
    <a:clrScheme name="万里长城 1">
      <a:dk1>
        <a:srgbClr val="000000"/>
      </a:dk1>
      <a:lt1>
        <a:srgbClr val="FFFFFF"/>
      </a:lt1>
      <a:dk2>
        <a:srgbClr val="000099"/>
      </a:dk2>
      <a:lt2>
        <a:srgbClr val="969696"/>
      </a:lt2>
      <a:accent1>
        <a:srgbClr val="FFFF99"/>
      </a:accent1>
      <a:accent2>
        <a:srgbClr val="006666"/>
      </a:accent2>
      <a:accent3>
        <a:srgbClr val="FFFFFF"/>
      </a:accent3>
      <a:accent4>
        <a:srgbClr val="000000"/>
      </a:accent4>
      <a:accent5>
        <a:srgbClr val="FFFFCA"/>
      </a:accent5>
      <a:accent6>
        <a:srgbClr val="005C5C"/>
      </a:accent6>
      <a:hlink>
        <a:srgbClr val="800080"/>
      </a:hlink>
      <a:folHlink>
        <a:srgbClr val="FF6600"/>
      </a:folHlink>
    </a:clrScheme>
    <a:fontScheme name="万里长城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万里长城 1">
        <a:dk1>
          <a:srgbClr val="000000"/>
        </a:dk1>
        <a:lt1>
          <a:srgbClr val="FFFFFF"/>
        </a:lt1>
        <a:dk2>
          <a:srgbClr val="000099"/>
        </a:dk2>
        <a:lt2>
          <a:srgbClr val="969696"/>
        </a:lt2>
        <a:accent1>
          <a:srgbClr val="FFFF99"/>
        </a:accent1>
        <a:accent2>
          <a:srgbClr val="006666"/>
        </a:accent2>
        <a:accent3>
          <a:srgbClr val="FFFFFF"/>
        </a:accent3>
        <a:accent4>
          <a:srgbClr val="000000"/>
        </a:accent4>
        <a:accent5>
          <a:srgbClr val="FFFFCA"/>
        </a:accent5>
        <a:accent6>
          <a:srgbClr val="005C5C"/>
        </a:accent6>
        <a:hlink>
          <a:srgbClr val="80008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2">
        <a:dk1>
          <a:srgbClr val="000000"/>
        </a:dk1>
        <a:lt1>
          <a:srgbClr val="8EA4EA"/>
        </a:lt1>
        <a:dk2>
          <a:srgbClr val="0033CC"/>
        </a:dk2>
        <a:lt2>
          <a:srgbClr val="969696"/>
        </a:lt2>
        <a:accent1>
          <a:srgbClr val="86B5B6"/>
        </a:accent1>
        <a:accent2>
          <a:srgbClr val="FFCC66"/>
        </a:accent2>
        <a:accent3>
          <a:srgbClr val="C6CFF3"/>
        </a:accent3>
        <a:accent4>
          <a:srgbClr val="000000"/>
        </a:accent4>
        <a:accent5>
          <a:srgbClr val="C3D7D7"/>
        </a:accent5>
        <a:accent6>
          <a:srgbClr val="E7B95C"/>
        </a:accent6>
        <a:hlink>
          <a:srgbClr val="626292"/>
        </a:hlink>
        <a:folHlink>
          <a:srgbClr val="A2366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3">
        <a:dk1>
          <a:srgbClr val="0000FF"/>
        </a:dk1>
        <a:lt1>
          <a:srgbClr val="C0C0C0"/>
        </a:lt1>
        <a:dk2>
          <a:srgbClr val="000000"/>
        </a:dk2>
        <a:lt2>
          <a:srgbClr val="B2B2B2"/>
        </a:lt2>
        <a:accent1>
          <a:srgbClr val="FFCC99"/>
        </a:accent1>
        <a:accent2>
          <a:srgbClr val="FF99CC"/>
        </a:accent2>
        <a:accent3>
          <a:srgbClr val="DCDCDC"/>
        </a:accent3>
        <a:accent4>
          <a:srgbClr val="0000DA"/>
        </a:accent4>
        <a:accent5>
          <a:srgbClr val="FFE2CA"/>
        </a:accent5>
        <a:accent6>
          <a:srgbClr val="E78AB9"/>
        </a:accent6>
        <a:hlink>
          <a:srgbClr val="9C4070"/>
        </a:hlink>
        <a:folHlink>
          <a:srgbClr val="0071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4">
        <a:dk1>
          <a:srgbClr val="0029AC"/>
        </a:dk1>
        <a:lt1>
          <a:srgbClr val="CCFFCC"/>
        </a:lt1>
        <a:dk2>
          <a:srgbClr val="993366"/>
        </a:dk2>
        <a:lt2>
          <a:srgbClr val="969696"/>
        </a:lt2>
        <a:accent1>
          <a:srgbClr val="FFCC99"/>
        </a:accent1>
        <a:accent2>
          <a:srgbClr val="6699FF"/>
        </a:accent2>
        <a:accent3>
          <a:srgbClr val="E2FFE2"/>
        </a:accent3>
        <a:accent4>
          <a:srgbClr val="002192"/>
        </a:accent4>
        <a:accent5>
          <a:srgbClr val="FFE2CA"/>
        </a:accent5>
        <a:accent6>
          <a:srgbClr val="5C8AE7"/>
        </a:accent6>
        <a:hlink>
          <a:srgbClr val="006600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5">
        <a:dk1>
          <a:srgbClr val="333333"/>
        </a:dk1>
        <a:lt1>
          <a:srgbClr val="FF99CC"/>
        </a:lt1>
        <a:dk2>
          <a:srgbClr val="006600"/>
        </a:dk2>
        <a:lt2>
          <a:srgbClr val="B2B2B2"/>
        </a:lt2>
        <a:accent1>
          <a:srgbClr val="FFFF66"/>
        </a:accent1>
        <a:accent2>
          <a:srgbClr val="33CCFF"/>
        </a:accent2>
        <a:accent3>
          <a:srgbClr val="FFCAE2"/>
        </a:accent3>
        <a:accent4>
          <a:srgbClr val="2A2A2A"/>
        </a:accent4>
        <a:accent5>
          <a:srgbClr val="FFFFB8"/>
        </a:accent5>
        <a:accent6>
          <a:srgbClr val="2DB9E7"/>
        </a:accent6>
        <a:hlink>
          <a:srgbClr val="6600FF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6">
        <a:dk1>
          <a:srgbClr val="000000"/>
        </a:dk1>
        <a:lt1>
          <a:srgbClr val="FFFFCC"/>
        </a:lt1>
        <a:dk2>
          <a:srgbClr val="6756A6"/>
        </a:dk2>
        <a:lt2>
          <a:srgbClr val="969696"/>
        </a:lt2>
        <a:accent1>
          <a:srgbClr val="99CCFF"/>
        </a:accent1>
        <a:accent2>
          <a:srgbClr val="008000"/>
        </a:accent2>
        <a:accent3>
          <a:srgbClr val="FFFFE2"/>
        </a:accent3>
        <a:accent4>
          <a:srgbClr val="000000"/>
        </a:accent4>
        <a:accent5>
          <a:srgbClr val="CAE2FF"/>
        </a:accent5>
        <a:accent6>
          <a:srgbClr val="007300"/>
        </a:accent6>
        <a:hlink>
          <a:srgbClr val="990033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7">
        <a:dk1>
          <a:srgbClr val="CC3300"/>
        </a:dk1>
        <a:lt1>
          <a:srgbClr val="99CCFF"/>
        </a:lt1>
        <a:dk2>
          <a:srgbClr val="003399"/>
        </a:dk2>
        <a:lt2>
          <a:srgbClr val="969696"/>
        </a:lt2>
        <a:accent1>
          <a:srgbClr val="CED7FE"/>
        </a:accent1>
        <a:accent2>
          <a:srgbClr val="FFFFFF"/>
        </a:accent2>
        <a:accent3>
          <a:srgbClr val="CAE2FF"/>
        </a:accent3>
        <a:accent4>
          <a:srgbClr val="AE2A00"/>
        </a:accent4>
        <a:accent5>
          <a:srgbClr val="E3E8FE"/>
        </a:accent5>
        <a:accent6>
          <a:srgbClr val="E7E7E7"/>
        </a:accent6>
        <a:hlink>
          <a:srgbClr val="006600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8">
        <a:dk1>
          <a:srgbClr val="006600"/>
        </a:dk1>
        <a:lt1>
          <a:srgbClr val="FFCC99"/>
        </a:lt1>
        <a:dk2>
          <a:srgbClr val="000000"/>
        </a:dk2>
        <a:lt2>
          <a:srgbClr val="B2B2B2"/>
        </a:lt2>
        <a:accent1>
          <a:srgbClr val="FFFFFF"/>
        </a:accent1>
        <a:accent2>
          <a:srgbClr val="FFFF66"/>
        </a:accent2>
        <a:accent3>
          <a:srgbClr val="FFE2CA"/>
        </a:accent3>
        <a:accent4>
          <a:srgbClr val="005600"/>
        </a:accent4>
        <a:accent5>
          <a:srgbClr val="FFFFFF"/>
        </a:accent5>
        <a:accent6>
          <a:srgbClr val="E7E75C"/>
        </a:accent6>
        <a:hlink>
          <a:srgbClr val="5B5B89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万里长城">
  <a:themeElements>
    <a:clrScheme name="万里长城 1">
      <a:dk1>
        <a:srgbClr val="000000"/>
      </a:dk1>
      <a:lt1>
        <a:srgbClr val="FFFFFF"/>
      </a:lt1>
      <a:dk2>
        <a:srgbClr val="000099"/>
      </a:dk2>
      <a:lt2>
        <a:srgbClr val="969696"/>
      </a:lt2>
      <a:accent1>
        <a:srgbClr val="FFFF99"/>
      </a:accent1>
      <a:accent2>
        <a:srgbClr val="006666"/>
      </a:accent2>
      <a:accent3>
        <a:srgbClr val="FFFFFF"/>
      </a:accent3>
      <a:accent4>
        <a:srgbClr val="000000"/>
      </a:accent4>
      <a:accent5>
        <a:srgbClr val="FFFFCA"/>
      </a:accent5>
      <a:accent6>
        <a:srgbClr val="005C5C"/>
      </a:accent6>
      <a:hlink>
        <a:srgbClr val="800080"/>
      </a:hlink>
      <a:folHlink>
        <a:srgbClr val="FF6600"/>
      </a:folHlink>
    </a:clrScheme>
    <a:fontScheme name="万里长城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万里长城 1">
        <a:dk1>
          <a:srgbClr val="000000"/>
        </a:dk1>
        <a:lt1>
          <a:srgbClr val="FFFFFF"/>
        </a:lt1>
        <a:dk2>
          <a:srgbClr val="000099"/>
        </a:dk2>
        <a:lt2>
          <a:srgbClr val="969696"/>
        </a:lt2>
        <a:accent1>
          <a:srgbClr val="FFFF99"/>
        </a:accent1>
        <a:accent2>
          <a:srgbClr val="006666"/>
        </a:accent2>
        <a:accent3>
          <a:srgbClr val="FFFFFF"/>
        </a:accent3>
        <a:accent4>
          <a:srgbClr val="000000"/>
        </a:accent4>
        <a:accent5>
          <a:srgbClr val="FFFFCA"/>
        </a:accent5>
        <a:accent6>
          <a:srgbClr val="005C5C"/>
        </a:accent6>
        <a:hlink>
          <a:srgbClr val="80008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2">
        <a:dk1>
          <a:srgbClr val="000000"/>
        </a:dk1>
        <a:lt1>
          <a:srgbClr val="8EA4EA"/>
        </a:lt1>
        <a:dk2>
          <a:srgbClr val="0033CC"/>
        </a:dk2>
        <a:lt2>
          <a:srgbClr val="969696"/>
        </a:lt2>
        <a:accent1>
          <a:srgbClr val="86B5B6"/>
        </a:accent1>
        <a:accent2>
          <a:srgbClr val="FFCC66"/>
        </a:accent2>
        <a:accent3>
          <a:srgbClr val="C6CFF3"/>
        </a:accent3>
        <a:accent4>
          <a:srgbClr val="000000"/>
        </a:accent4>
        <a:accent5>
          <a:srgbClr val="C3D7D7"/>
        </a:accent5>
        <a:accent6>
          <a:srgbClr val="E7B95C"/>
        </a:accent6>
        <a:hlink>
          <a:srgbClr val="626292"/>
        </a:hlink>
        <a:folHlink>
          <a:srgbClr val="A2366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3">
        <a:dk1>
          <a:srgbClr val="0000FF"/>
        </a:dk1>
        <a:lt1>
          <a:srgbClr val="C0C0C0"/>
        </a:lt1>
        <a:dk2>
          <a:srgbClr val="000000"/>
        </a:dk2>
        <a:lt2>
          <a:srgbClr val="B2B2B2"/>
        </a:lt2>
        <a:accent1>
          <a:srgbClr val="FFCC99"/>
        </a:accent1>
        <a:accent2>
          <a:srgbClr val="FF99CC"/>
        </a:accent2>
        <a:accent3>
          <a:srgbClr val="DCDCDC"/>
        </a:accent3>
        <a:accent4>
          <a:srgbClr val="0000DA"/>
        </a:accent4>
        <a:accent5>
          <a:srgbClr val="FFE2CA"/>
        </a:accent5>
        <a:accent6>
          <a:srgbClr val="E78AB9"/>
        </a:accent6>
        <a:hlink>
          <a:srgbClr val="9C4070"/>
        </a:hlink>
        <a:folHlink>
          <a:srgbClr val="0071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4">
        <a:dk1>
          <a:srgbClr val="0029AC"/>
        </a:dk1>
        <a:lt1>
          <a:srgbClr val="CCFFCC"/>
        </a:lt1>
        <a:dk2>
          <a:srgbClr val="993366"/>
        </a:dk2>
        <a:lt2>
          <a:srgbClr val="969696"/>
        </a:lt2>
        <a:accent1>
          <a:srgbClr val="FFCC99"/>
        </a:accent1>
        <a:accent2>
          <a:srgbClr val="6699FF"/>
        </a:accent2>
        <a:accent3>
          <a:srgbClr val="E2FFE2"/>
        </a:accent3>
        <a:accent4>
          <a:srgbClr val="002192"/>
        </a:accent4>
        <a:accent5>
          <a:srgbClr val="FFE2CA"/>
        </a:accent5>
        <a:accent6>
          <a:srgbClr val="5C8AE7"/>
        </a:accent6>
        <a:hlink>
          <a:srgbClr val="006600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5">
        <a:dk1>
          <a:srgbClr val="333333"/>
        </a:dk1>
        <a:lt1>
          <a:srgbClr val="FF99CC"/>
        </a:lt1>
        <a:dk2>
          <a:srgbClr val="006600"/>
        </a:dk2>
        <a:lt2>
          <a:srgbClr val="B2B2B2"/>
        </a:lt2>
        <a:accent1>
          <a:srgbClr val="FFFF66"/>
        </a:accent1>
        <a:accent2>
          <a:srgbClr val="33CCFF"/>
        </a:accent2>
        <a:accent3>
          <a:srgbClr val="FFCAE2"/>
        </a:accent3>
        <a:accent4>
          <a:srgbClr val="2A2A2A"/>
        </a:accent4>
        <a:accent5>
          <a:srgbClr val="FFFFB8"/>
        </a:accent5>
        <a:accent6>
          <a:srgbClr val="2DB9E7"/>
        </a:accent6>
        <a:hlink>
          <a:srgbClr val="6600FF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6">
        <a:dk1>
          <a:srgbClr val="000000"/>
        </a:dk1>
        <a:lt1>
          <a:srgbClr val="FFFFCC"/>
        </a:lt1>
        <a:dk2>
          <a:srgbClr val="6756A6"/>
        </a:dk2>
        <a:lt2>
          <a:srgbClr val="969696"/>
        </a:lt2>
        <a:accent1>
          <a:srgbClr val="99CCFF"/>
        </a:accent1>
        <a:accent2>
          <a:srgbClr val="008000"/>
        </a:accent2>
        <a:accent3>
          <a:srgbClr val="FFFFE2"/>
        </a:accent3>
        <a:accent4>
          <a:srgbClr val="000000"/>
        </a:accent4>
        <a:accent5>
          <a:srgbClr val="CAE2FF"/>
        </a:accent5>
        <a:accent6>
          <a:srgbClr val="007300"/>
        </a:accent6>
        <a:hlink>
          <a:srgbClr val="990033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7">
        <a:dk1>
          <a:srgbClr val="CC3300"/>
        </a:dk1>
        <a:lt1>
          <a:srgbClr val="99CCFF"/>
        </a:lt1>
        <a:dk2>
          <a:srgbClr val="003399"/>
        </a:dk2>
        <a:lt2>
          <a:srgbClr val="969696"/>
        </a:lt2>
        <a:accent1>
          <a:srgbClr val="CED7FE"/>
        </a:accent1>
        <a:accent2>
          <a:srgbClr val="FFFFFF"/>
        </a:accent2>
        <a:accent3>
          <a:srgbClr val="CAE2FF"/>
        </a:accent3>
        <a:accent4>
          <a:srgbClr val="AE2A00"/>
        </a:accent4>
        <a:accent5>
          <a:srgbClr val="E3E8FE"/>
        </a:accent5>
        <a:accent6>
          <a:srgbClr val="E7E7E7"/>
        </a:accent6>
        <a:hlink>
          <a:srgbClr val="006600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8">
        <a:dk1>
          <a:srgbClr val="006600"/>
        </a:dk1>
        <a:lt1>
          <a:srgbClr val="FFCC99"/>
        </a:lt1>
        <a:dk2>
          <a:srgbClr val="000000"/>
        </a:dk2>
        <a:lt2>
          <a:srgbClr val="B2B2B2"/>
        </a:lt2>
        <a:accent1>
          <a:srgbClr val="FFFFFF"/>
        </a:accent1>
        <a:accent2>
          <a:srgbClr val="FFFF66"/>
        </a:accent2>
        <a:accent3>
          <a:srgbClr val="FFE2CA"/>
        </a:accent3>
        <a:accent4>
          <a:srgbClr val="005600"/>
        </a:accent4>
        <a:accent5>
          <a:srgbClr val="FFFFFF"/>
        </a:accent5>
        <a:accent6>
          <a:srgbClr val="E7E75C"/>
        </a:accent6>
        <a:hlink>
          <a:srgbClr val="5B5B89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5_万里长城">
  <a:themeElements>
    <a:clrScheme name="万里长城 1">
      <a:dk1>
        <a:srgbClr val="000000"/>
      </a:dk1>
      <a:lt1>
        <a:srgbClr val="FFFFFF"/>
      </a:lt1>
      <a:dk2>
        <a:srgbClr val="000099"/>
      </a:dk2>
      <a:lt2>
        <a:srgbClr val="969696"/>
      </a:lt2>
      <a:accent1>
        <a:srgbClr val="FFFF99"/>
      </a:accent1>
      <a:accent2>
        <a:srgbClr val="006666"/>
      </a:accent2>
      <a:accent3>
        <a:srgbClr val="FFFFFF"/>
      </a:accent3>
      <a:accent4>
        <a:srgbClr val="000000"/>
      </a:accent4>
      <a:accent5>
        <a:srgbClr val="FFFFCA"/>
      </a:accent5>
      <a:accent6>
        <a:srgbClr val="005C5C"/>
      </a:accent6>
      <a:hlink>
        <a:srgbClr val="800080"/>
      </a:hlink>
      <a:folHlink>
        <a:srgbClr val="FF6600"/>
      </a:folHlink>
    </a:clrScheme>
    <a:fontScheme name="万里长城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万里长城 1">
        <a:dk1>
          <a:srgbClr val="000000"/>
        </a:dk1>
        <a:lt1>
          <a:srgbClr val="FFFFFF"/>
        </a:lt1>
        <a:dk2>
          <a:srgbClr val="000099"/>
        </a:dk2>
        <a:lt2>
          <a:srgbClr val="969696"/>
        </a:lt2>
        <a:accent1>
          <a:srgbClr val="FFFF99"/>
        </a:accent1>
        <a:accent2>
          <a:srgbClr val="006666"/>
        </a:accent2>
        <a:accent3>
          <a:srgbClr val="FFFFFF"/>
        </a:accent3>
        <a:accent4>
          <a:srgbClr val="000000"/>
        </a:accent4>
        <a:accent5>
          <a:srgbClr val="FFFFCA"/>
        </a:accent5>
        <a:accent6>
          <a:srgbClr val="005C5C"/>
        </a:accent6>
        <a:hlink>
          <a:srgbClr val="80008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2">
        <a:dk1>
          <a:srgbClr val="000000"/>
        </a:dk1>
        <a:lt1>
          <a:srgbClr val="8EA4EA"/>
        </a:lt1>
        <a:dk2>
          <a:srgbClr val="0033CC"/>
        </a:dk2>
        <a:lt2>
          <a:srgbClr val="969696"/>
        </a:lt2>
        <a:accent1>
          <a:srgbClr val="86B5B6"/>
        </a:accent1>
        <a:accent2>
          <a:srgbClr val="FFCC66"/>
        </a:accent2>
        <a:accent3>
          <a:srgbClr val="C6CFF3"/>
        </a:accent3>
        <a:accent4>
          <a:srgbClr val="000000"/>
        </a:accent4>
        <a:accent5>
          <a:srgbClr val="C3D7D7"/>
        </a:accent5>
        <a:accent6>
          <a:srgbClr val="E7B95C"/>
        </a:accent6>
        <a:hlink>
          <a:srgbClr val="626292"/>
        </a:hlink>
        <a:folHlink>
          <a:srgbClr val="A2366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3">
        <a:dk1>
          <a:srgbClr val="0000FF"/>
        </a:dk1>
        <a:lt1>
          <a:srgbClr val="C0C0C0"/>
        </a:lt1>
        <a:dk2>
          <a:srgbClr val="000000"/>
        </a:dk2>
        <a:lt2>
          <a:srgbClr val="B2B2B2"/>
        </a:lt2>
        <a:accent1>
          <a:srgbClr val="FFCC99"/>
        </a:accent1>
        <a:accent2>
          <a:srgbClr val="FF99CC"/>
        </a:accent2>
        <a:accent3>
          <a:srgbClr val="DCDCDC"/>
        </a:accent3>
        <a:accent4>
          <a:srgbClr val="0000DA"/>
        </a:accent4>
        <a:accent5>
          <a:srgbClr val="FFE2CA"/>
        </a:accent5>
        <a:accent6>
          <a:srgbClr val="E78AB9"/>
        </a:accent6>
        <a:hlink>
          <a:srgbClr val="9C4070"/>
        </a:hlink>
        <a:folHlink>
          <a:srgbClr val="0071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4">
        <a:dk1>
          <a:srgbClr val="0029AC"/>
        </a:dk1>
        <a:lt1>
          <a:srgbClr val="CCFFCC"/>
        </a:lt1>
        <a:dk2>
          <a:srgbClr val="993366"/>
        </a:dk2>
        <a:lt2>
          <a:srgbClr val="969696"/>
        </a:lt2>
        <a:accent1>
          <a:srgbClr val="FFCC99"/>
        </a:accent1>
        <a:accent2>
          <a:srgbClr val="6699FF"/>
        </a:accent2>
        <a:accent3>
          <a:srgbClr val="E2FFE2"/>
        </a:accent3>
        <a:accent4>
          <a:srgbClr val="002192"/>
        </a:accent4>
        <a:accent5>
          <a:srgbClr val="FFE2CA"/>
        </a:accent5>
        <a:accent6>
          <a:srgbClr val="5C8AE7"/>
        </a:accent6>
        <a:hlink>
          <a:srgbClr val="006600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5">
        <a:dk1>
          <a:srgbClr val="333333"/>
        </a:dk1>
        <a:lt1>
          <a:srgbClr val="FF99CC"/>
        </a:lt1>
        <a:dk2>
          <a:srgbClr val="006600"/>
        </a:dk2>
        <a:lt2>
          <a:srgbClr val="B2B2B2"/>
        </a:lt2>
        <a:accent1>
          <a:srgbClr val="FFFF66"/>
        </a:accent1>
        <a:accent2>
          <a:srgbClr val="33CCFF"/>
        </a:accent2>
        <a:accent3>
          <a:srgbClr val="FFCAE2"/>
        </a:accent3>
        <a:accent4>
          <a:srgbClr val="2A2A2A"/>
        </a:accent4>
        <a:accent5>
          <a:srgbClr val="FFFFB8"/>
        </a:accent5>
        <a:accent6>
          <a:srgbClr val="2DB9E7"/>
        </a:accent6>
        <a:hlink>
          <a:srgbClr val="6600FF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6">
        <a:dk1>
          <a:srgbClr val="000000"/>
        </a:dk1>
        <a:lt1>
          <a:srgbClr val="FFFFCC"/>
        </a:lt1>
        <a:dk2>
          <a:srgbClr val="6756A6"/>
        </a:dk2>
        <a:lt2>
          <a:srgbClr val="969696"/>
        </a:lt2>
        <a:accent1>
          <a:srgbClr val="99CCFF"/>
        </a:accent1>
        <a:accent2>
          <a:srgbClr val="008000"/>
        </a:accent2>
        <a:accent3>
          <a:srgbClr val="FFFFE2"/>
        </a:accent3>
        <a:accent4>
          <a:srgbClr val="000000"/>
        </a:accent4>
        <a:accent5>
          <a:srgbClr val="CAE2FF"/>
        </a:accent5>
        <a:accent6>
          <a:srgbClr val="007300"/>
        </a:accent6>
        <a:hlink>
          <a:srgbClr val="990033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7">
        <a:dk1>
          <a:srgbClr val="CC3300"/>
        </a:dk1>
        <a:lt1>
          <a:srgbClr val="99CCFF"/>
        </a:lt1>
        <a:dk2>
          <a:srgbClr val="003399"/>
        </a:dk2>
        <a:lt2>
          <a:srgbClr val="969696"/>
        </a:lt2>
        <a:accent1>
          <a:srgbClr val="CED7FE"/>
        </a:accent1>
        <a:accent2>
          <a:srgbClr val="FFFFFF"/>
        </a:accent2>
        <a:accent3>
          <a:srgbClr val="CAE2FF"/>
        </a:accent3>
        <a:accent4>
          <a:srgbClr val="AE2A00"/>
        </a:accent4>
        <a:accent5>
          <a:srgbClr val="E3E8FE"/>
        </a:accent5>
        <a:accent6>
          <a:srgbClr val="E7E7E7"/>
        </a:accent6>
        <a:hlink>
          <a:srgbClr val="006600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8">
        <a:dk1>
          <a:srgbClr val="006600"/>
        </a:dk1>
        <a:lt1>
          <a:srgbClr val="FFCC99"/>
        </a:lt1>
        <a:dk2>
          <a:srgbClr val="000000"/>
        </a:dk2>
        <a:lt2>
          <a:srgbClr val="B2B2B2"/>
        </a:lt2>
        <a:accent1>
          <a:srgbClr val="FFFFFF"/>
        </a:accent1>
        <a:accent2>
          <a:srgbClr val="FFFF66"/>
        </a:accent2>
        <a:accent3>
          <a:srgbClr val="FFE2CA"/>
        </a:accent3>
        <a:accent4>
          <a:srgbClr val="005600"/>
        </a:accent4>
        <a:accent5>
          <a:srgbClr val="FFFFFF"/>
        </a:accent5>
        <a:accent6>
          <a:srgbClr val="E7E75C"/>
        </a:accent6>
        <a:hlink>
          <a:srgbClr val="5B5B89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6_万里长城">
  <a:themeElements>
    <a:clrScheme name="万里长城 1">
      <a:dk1>
        <a:srgbClr val="000000"/>
      </a:dk1>
      <a:lt1>
        <a:srgbClr val="FFFFFF"/>
      </a:lt1>
      <a:dk2>
        <a:srgbClr val="000099"/>
      </a:dk2>
      <a:lt2>
        <a:srgbClr val="969696"/>
      </a:lt2>
      <a:accent1>
        <a:srgbClr val="FFFF99"/>
      </a:accent1>
      <a:accent2>
        <a:srgbClr val="006666"/>
      </a:accent2>
      <a:accent3>
        <a:srgbClr val="FFFFFF"/>
      </a:accent3>
      <a:accent4>
        <a:srgbClr val="000000"/>
      </a:accent4>
      <a:accent5>
        <a:srgbClr val="FFFFCA"/>
      </a:accent5>
      <a:accent6>
        <a:srgbClr val="005C5C"/>
      </a:accent6>
      <a:hlink>
        <a:srgbClr val="800080"/>
      </a:hlink>
      <a:folHlink>
        <a:srgbClr val="FF6600"/>
      </a:folHlink>
    </a:clrScheme>
    <a:fontScheme name="万里长城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万里长城 1">
        <a:dk1>
          <a:srgbClr val="000000"/>
        </a:dk1>
        <a:lt1>
          <a:srgbClr val="FFFFFF"/>
        </a:lt1>
        <a:dk2>
          <a:srgbClr val="000099"/>
        </a:dk2>
        <a:lt2>
          <a:srgbClr val="969696"/>
        </a:lt2>
        <a:accent1>
          <a:srgbClr val="FFFF99"/>
        </a:accent1>
        <a:accent2>
          <a:srgbClr val="006666"/>
        </a:accent2>
        <a:accent3>
          <a:srgbClr val="FFFFFF"/>
        </a:accent3>
        <a:accent4>
          <a:srgbClr val="000000"/>
        </a:accent4>
        <a:accent5>
          <a:srgbClr val="FFFFCA"/>
        </a:accent5>
        <a:accent6>
          <a:srgbClr val="005C5C"/>
        </a:accent6>
        <a:hlink>
          <a:srgbClr val="80008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2">
        <a:dk1>
          <a:srgbClr val="000000"/>
        </a:dk1>
        <a:lt1>
          <a:srgbClr val="8EA4EA"/>
        </a:lt1>
        <a:dk2>
          <a:srgbClr val="0033CC"/>
        </a:dk2>
        <a:lt2>
          <a:srgbClr val="969696"/>
        </a:lt2>
        <a:accent1>
          <a:srgbClr val="86B5B6"/>
        </a:accent1>
        <a:accent2>
          <a:srgbClr val="FFCC66"/>
        </a:accent2>
        <a:accent3>
          <a:srgbClr val="C6CFF3"/>
        </a:accent3>
        <a:accent4>
          <a:srgbClr val="000000"/>
        </a:accent4>
        <a:accent5>
          <a:srgbClr val="C3D7D7"/>
        </a:accent5>
        <a:accent6>
          <a:srgbClr val="E7B95C"/>
        </a:accent6>
        <a:hlink>
          <a:srgbClr val="626292"/>
        </a:hlink>
        <a:folHlink>
          <a:srgbClr val="A2366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3">
        <a:dk1>
          <a:srgbClr val="0000FF"/>
        </a:dk1>
        <a:lt1>
          <a:srgbClr val="C0C0C0"/>
        </a:lt1>
        <a:dk2>
          <a:srgbClr val="000000"/>
        </a:dk2>
        <a:lt2>
          <a:srgbClr val="B2B2B2"/>
        </a:lt2>
        <a:accent1>
          <a:srgbClr val="FFCC99"/>
        </a:accent1>
        <a:accent2>
          <a:srgbClr val="FF99CC"/>
        </a:accent2>
        <a:accent3>
          <a:srgbClr val="DCDCDC"/>
        </a:accent3>
        <a:accent4>
          <a:srgbClr val="0000DA"/>
        </a:accent4>
        <a:accent5>
          <a:srgbClr val="FFE2CA"/>
        </a:accent5>
        <a:accent6>
          <a:srgbClr val="E78AB9"/>
        </a:accent6>
        <a:hlink>
          <a:srgbClr val="9C4070"/>
        </a:hlink>
        <a:folHlink>
          <a:srgbClr val="0071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4">
        <a:dk1>
          <a:srgbClr val="0029AC"/>
        </a:dk1>
        <a:lt1>
          <a:srgbClr val="CCFFCC"/>
        </a:lt1>
        <a:dk2>
          <a:srgbClr val="993366"/>
        </a:dk2>
        <a:lt2>
          <a:srgbClr val="969696"/>
        </a:lt2>
        <a:accent1>
          <a:srgbClr val="FFCC99"/>
        </a:accent1>
        <a:accent2>
          <a:srgbClr val="6699FF"/>
        </a:accent2>
        <a:accent3>
          <a:srgbClr val="E2FFE2"/>
        </a:accent3>
        <a:accent4>
          <a:srgbClr val="002192"/>
        </a:accent4>
        <a:accent5>
          <a:srgbClr val="FFE2CA"/>
        </a:accent5>
        <a:accent6>
          <a:srgbClr val="5C8AE7"/>
        </a:accent6>
        <a:hlink>
          <a:srgbClr val="006600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5">
        <a:dk1>
          <a:srgbClr val="333333"/>
        </a:dk1>
        <a:lt1>
          <a:srgbClr val="FF99CC"/>
        </a:lt1>
        <a:dk2>
          <a:srgbClr val="006600"/>
        </a:dk2>
        <a:lt2>
          <a:srgbClr val="B2B2B2"/>
        </a:lt2>
        <a:accent1>
          <a:srgbClr val="FFFF66"/>
        </a:accent1>
        <a:accent2>
          <a:srgbClr val="33CCFF"/>
        </a:accent2>
        <a:accent3>
          <a:srgbClr val="FFCAE2"/>
        </a:accent3>
        <a:accent4>
          <a:srgbClr val="2A2A2A"/>
        </a:accent4>
        <a:accent5>
          <a:srgbClr val="FFFFB8"/>
        </a:accent5>
        <a:accent6>
          <a:srgbClr val="2DB9E7"/>
        </a:accent6>
        <a:hlink>
          <a:srgbClr val="6600FF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6">
        <a:dk1>
          <a:srgbClr val="000000"/>
        </a:dk1>
        <a:lt1>
          <a:srgbClr val="FFFFCC"/>
        </a:lt1>
        <a:dk2>
          <a:srgbClr val="6756A6"/>
        </a:dk2>
        <a:lt2>
          <a:srgbClr val="969696"/>
        </a:lt2>
        <a:accent1>
          <a:srgbClr val="99CCFF"/>
        </a:accent1>
        <a:accent2>
          <a:srgbClr val="008000"/>
        </a:accent2>
        <a:accent3>
          <a:srgbClr val="FFFFE2"/>
        </a:accent3>
        <a:accent4>
          <a:srgbClr val="000000"/>
        </a:accent4>
        <a:accent5>
          <a:srgbClr val="CAE2FF"/>
        </a:accent5>
        <a:accent6>
          <a:srgbClr val="007300"/>
        </a:accent6>
        <a:hlink>
          <a:srgbClr val="990033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7">
        <a:dk1>
          <a:srgbClr val="CC3300"/>
        </a:dk1>
        <a:lt1>
          <a:srgbClr val="99CCFF"/>
        </a:lt1>
        <a:dk2>
          <a:srgbClr val="003399"/>
        </a:dk2>
        <a:lt2>
          <a:srgbClr val="969696"/>
        </a:lt2>
        <a:accent1>
          <a:srgbClr val="CED7FE"/>
        </a:accent1>
        <a:accent2>
          <a:srgbClr val="FFFFFF"/>
        </a:accent2>
        <a:accent3>
          <a:srgbClr val="CAE2FF"/>
        </a:accent3>
        <a:accent4>
          <a:srgbClr val="AE2A00"/>
        </a:accent4>
        <a:accent5>
          <a:srgbClr val="E3E8FE"/>
        </a:accent5>
        <a:accent6>
          <a:srgbClr val="E7E7E7"/>
        </a:accent6>
        <a:hlink>
          <a:srgbClr val="006600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8">
        <a:dk1>
          <a:srgbClr val="006600"/>
        </a:dk1>
        <a:lt1>
          <a:srgbClr val="FFCC99"/>
        </a:lt1>
        <a:dk2>
          <a:srgbClr val="000000"/>
        </a:dk2>
        <a:lt2>
          <a:srgbClr val="B2B2B2"/>
        </a:lt2>
        <a:accent1>
          <a:srgbClr val="FFFFFF"/>
        </a:accent1>
        <a:accent2>
          <a:srgbClr val="FFFF66"/>
        </a:accent2>
        <a:accent3>
          <a:srgbClr val="FFE2CA"/>
        </a:accent3>
        <a:accent4>
          <a:srgbClr val="005600"/>
        </a:accent4>
        <a:accent5>
          <a:srgbClr val="FFFFFF"/>
        </a:accent5>
        <a:accent6>
          <a:srgbClr val="E7E75C"/>
        </a:accent6>
        <a:hlink>
          <a:srgbClr val="5B5B89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7_万里长城">
  <a:themeElements>
    <a:clrScheme name="万里长城 1">
      <a:dk1>
        <a:srgbClr val="000000"/>
      </a:dk1>
      <a:lt1>
        <a:srgbClr val="FFFFFF"/>
      </a:lt1>
      <a:dk2>
        <a:srgbClr val="000099"/>
      </a:dk2>
      <a:lt2>
        <a:srgbClr val="969696"/>
      </a:lt2>
      <a:accent1>
        <a:srgbClr val="FFFF99"/>
      </a:accent1>
      <a:accent2>
        <a:srgbClr val="006666"/>
      </a:accent2>
      <a:accent3>
        <a:srgbClr val="FFFFFF"/>
      </a:accent3>
      <a:accent4>
        <a:srgbClr val="000000"/>
      </a:accent4>
      <a:accent5>
        <a:srgbClr val="FFFFCA"/>
      </a:accent5>
      <a:accent6>
        <a:srgbClr val="005C5C"/>
      </a:accent6>
      <a:hlink>
        <a:srgbClr val="800080"/>
      </a:hlink>
      <a:folHlink>
        <a:srgbClr val="FF6600"/>
      </a:folHlink>
    </a:clrScheme>
    <a:fontScheme name="万里长城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万里长城 1">
        <a:dk1>
          <a:srgbClr val="000000"/>
        </a:dk1>
        <a:lt1>
          <a:srgbClr val="FFFFFF"/>
        </a:lt1>
        <a:dk2>
          <a:srgbClr val="000099"/>
        </a:dk2>
        <a:lt2>
          <a:srgbClr val="969696"/>
        </a:lt2>
        <a:accent1>
          <a:srgbClr val="FFFF99"/>
        </a:accent1>
        <a:accent2>
          <a:srgbClr val="006666"/>
        </a:accent2>
        <a:accent3>
          <a:srgbClr val="FFFFFF"/>
        </a:accent3>
        <a:accent4>
          <a:srgbClr val="000000"/>
        </a:accent4>
        <a:accent5>
          <a:srgbClr val="FFFFCA"/>
        </a:accent5>
        <a:accent6>
          <a:srgbClr val="005C5C"/>
        </a:accent6>
        <a:hlink>
          <a:srgbClr val="80008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2">
        <a:dk1>
          <a:srgbClr val="000000"/>
        </a:dk1>
        <a:lt1>
          <a:srgbClr val="8EA4EA"/>
        </a:lt1>
        <a:dk2>
          <a:srgbClr val="0033CC"/>
        </a:dk2>
        <a:lt2>
          <a:srgbClr val="969696"/>
        </a:lt2>
        <a:accent1>
          <a:srgbClr val="86B5B6"/>
        </a:accent1>
        <a:accent2>
          <a:srgbClr val="FFCC66"/>
        </a:accent2>
        <a:accent3>
          <a:srgbClr val="C6CFF3"/>
        </a:accent3>
        <a:accent4>
          <a:srgbClr val="000000"/>
        </a:accent4>
        <a:accent5>
          <a:srgbClr val="C3D7D7"/>
        </a:accent5>
        <a:accent6>
          <a:srgbClr val="E7B95C"/>
        </a:accent6>
        <a:hlink>
          <a:srgbClr val="626292"/>
        </a:hlink>
        <a:folHlink>
          <a:srgbClr val="A2366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3">
        <a:dk1>
          <a:srgbClr val="0000FF"/>
        </a:dk1>
        <a:lt1>
          <a:srgbClr val="C0C0C0"/>
        </a:lt1>
        <a:dk2>
          <a:srgbClr val="000000"/>
        </a:dk2>
        <a:lt2>
          <a:srgbClr val="B2B2B2"/>
        </a:lt2>
        <a:accent1>
          <a:srgbClr val="FFCC99"/>
        </a:accent1>
        <a:accent2>
          <a:srgbClr val="FF99CC"/>
        </a:accent2>
        <a:accent3>
          <a:srgbClr val="DCDCDC"/>
        </a:accent3>
        <a:accent4>
          <a:srgbClr val="0000DA"/>
        </a:accent4>
        <a:accent5>
          <a:srgbClr val="FFE2CA"/>
        </a:accent5>
        <a:accent6>
          <a:srgbClr val="E78AB9"/>
        </a:accent6>
        <a:hlink>
          <a:srgbClr val="9C4070"/>
        </a:hlink>
        <a:folHlink>
          <a:srgbClr val="0071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4">
        <a:dk1>
          <a:srgbClr val="0029AC"/>
        </a:dk1>
        <a:lt1>
          <a:srgbClr val="CCFFCC"/>
        </a:lt1>
        <a:dk2>
          <a:srgbClr val="993366"/>
        </a:dk2>
        <a:lt2>
          <a:srgbClr val="969696"/>
        </a:lt2>
        <a:accent1>
          <a:srgbClr val="FFCC99"/>
        </a:accent1>
        <a:accent2>
          <a:srgbClr val="6699FF"/>
        </a:accent2>
        <a:accent3>
          <a:srgbClr val="E2FFE2"/>
        </a:accent3>
        <a:accent4>
          <a:srgbClr val="002192"/>
        </a:accent4>
        <a:accent5>
          <a:srgbClr val="FFE2CA"/>
        </a:accent5>
        <a:accent6>
          <a:srgbClr val="5C8AE7"/>
        </a:accent6>
        <a:hlink>
          <a:srgbClr val="006600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5">
        <a:dk1>
          <a:srgbClr val="333333"/>
        </a:dk1>
        <a:lt1>
          <a:srgbClr val="FF99CC"/>
        </a:lt1>
        <a:dk2>
          <a:srgbClr val="006600"/>
        </a:dk2>
        <a:lt2>
          <a:srgbClr val="B2B2B2"/>
        </a:lt2>
        <a:accent1>
          <a:srgbClr val="FFFF66"/>
        </a:accent1>
        <a:accent2>
          <a:srgbClr val="33CCFF"/>
        </a:accent2>
        <a:accent3>
          <a:srgbClr val="FFCAE2"/>
        </a:accent3>
        <a:accent4>
          <a:srgbClr val="2A2A2A"/>
        </a:accent4>
        <a:accent5>
          <a:srgbClr val="FFFFB8"/>
        </a:accent5>
        <a:accent6>
          <a:srgbClr val="2DB9E7"/>
        </a:accent6>
        <a:hlink>
          <a:srgbClr val="6600FF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6">
        <a:dk1>
          <a:srgbClr val="000000"/>
        </a:dk1>
        <a:lt1>
          <a:srgbClr val="FFFFCC"/>
        </a:lt1>
        <a:dk2>
          <a:srgbClr val="6756A6"/>
        </a:dk2>
        <a:lt2>
          <a:srgbClr val="969696"/>
        </a:lt2>
        <a:accent1>
          <a:srgbClr val="99CCFF"/>
        </a:accent1>
        <a:accent2>
          <a:srgbClr val="008000"/>
        </a:accent2>
        <a:accent3>
          <a:srgbClr val="FFFFE2"/>
        </a:accent3>
        <a:accent4>
          <a:srgbClr val="000000"/>
        </a:accent4>
        <a:accent5>
          <a:srgbClr val="CAE2FF"/>
        </a:accent5>
        <a:accent6>
          <a:srgbClr val="007300"/>
        </a:accent6>
        <a:hlink>
          <a:srgbClr val="990033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7">
        <a:dk1>
          <a:srgbClr val="CC3300"/>
        </a:dk1>
        <a:lt1>
          <a:srgbClr val="99CCFF"/>
        </a:lt1>
        <a:dk2>
          <a:srgbClr val="003399"/>
        </a:dk2>
        <a:lt2>
          <a:srgbClr val="969696"/>
        </a:lt2>
        <a:accent1>
          <a:srgbClr val="CED7FE"/>
        </a:accent1>
        <a:accent2>
          <a:srgbClr val="FFFFFF"/>
        </a:accent2>
        <a:accent3>
          <a:srgbClr val="CAE2FF"/>
        </a:accent3>
        <a:accent4>
          <a:srgbClr val="AE2A00"/>
        </a:accent4>
        <a:accent5>
          <a:srgbClr val="E3E8FE"/>
        </a:accent5>
        <a:accent6>
          <a:srgbClr val="E7E7E7"/>
        </a:accent6>
        <a:hlink>
          <a:srgbClr val="006600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万里长城 8">
        <a:dk1>
          <a:srgbClr val="006600"/>
        </a:dk1>
        <a:lt1>
          <a:srgbClr val="FFCC99"/>
        </a:lt1>
        <a:dk2>
          <a:srgbClr val="000000"/>
        </a:dk2>
        <a:lt2>
          <a:srgbClr val="B2B2B2"/>
        </a:lt2>
        <a:accent1>
          <a:srgbClr val="FFFFFF"/>
        </a:accent1>
        <a:accent2>
          <a:srgbClr val="FFFF66"/>
        </a:accent2>
        <a:accent3>
          <a:srgbClr val="FFE2CA"/>
        </a:accent3>
        <a:accent4>
          <a:srgbClr val="005600"/>
        </a:accent4>
        <a:accent5>
          <a:srgbClr val="FFFFFF"/>
        </a:accent5>
        <a:accent6>
          <a:srgbClr val="E7E75C"/>
        </a:accent6>
        <a:hlink>
          <a:srgbClr val="5B5B89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982</Words>
  <Application>WPS 演示</Application>
  <PresentationFormat>在屏幕上显示</PresentationFormat>
  <Paragraphs>121</Paragraphs>
  <Slides>29</Slides>
  <Notes>0</Notes>
  <HiddenSlides>0</HiddenSlides>
  <MMClips>7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11</vt:i4>
      </vt:variant>
      <vt:variant>
        <vt:lpstr>幻灯片标题</vt:lpstr>
      </vt:variant>
      <vt:variant>
        <vt:i4>29</vt:i4>
      </vt:variant>
    </vt:vector>
  </HeadingPairs>
  <TitlesOfParts>
    <vt:vector size="54" baseType="lpstr">
      <vt:lpstr>Arial</vt:lpstr>
      <vt:lpstr>宋体</vt:lpstr>
      <vt:lpstr>Wingdings</vt:lpstr>
      <vt:lpstr>Calibri</vt:lpstr>
      <vt:lpstr>楷体_GB2312</vt:lpstr>
      <vt:lpstr>楷体</vt:lpstr>
      <vt:lpstr>Arabic Typesetting</vt:lpstr>
      <vt:lpstr>DFKai-SB</vt:lpstr>
      <vt:lpstr>新宋体</vt:lpstr>
      <vt:lpstr>Arial</vt:lpstr>
      <vt:lpstr>MingLiU-ExtB</vt:lpstr>
      <vt:lpstr>微软雅黑</vt:lpstr>
      <vt:lpstr>Arial Unicode MS</vt:lpstr>
      <vt:lpstr>Segoe Print</vt:lpstr>
      <vt:lpstr>默认设计模板</vt:lpstr>
      <vt:lpstr>万里长城</vt:lpstr>
      <vt:lpstr>1_万里长城</vt:lpstr>
      <vt:lpstr>2_万里长城</vt:lpstr>
      <vt:lpstr>3_万里长城</vt:lpstr>
      <vt:lpstr>4_万里长城</vt:lpstr>
      <vt:lpstr>5_万里长城</vt:lpstr>
      <vt:lpstr>6_万里长城</vt:lpstr>
      <vt:lpstr>7_万里长城</vt:lpstr>
      <vt:lpstr>8_万里长城</vt:lpstr>
      <vt:lpstr>9_万里长城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瀑   布</dc:title>
  <dc:creator>肖星辰</dc:creator>
  <cp:lastModifiedBy>万润仪器贸易公司</cp:lastModifiedBy>
  <cp:revision>42</cp:revision>
  <dcterms:created xsi:type="dcterms:W3CDTF">2012-03-19T14:04:54Z</dcterms:created>
  <dcterms:modified xsi:type="dcterms:W3CDTF">2018-07-26T11:43:40Z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2052-10.1.0.7468</vt:lpwstr>
  </property>
</Properties>
</file>